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688" r:id="rId3"/>
    <p:sldMasterId id="2147483691" r:id="rId4"/>
    <p:sldMasterId id="2147483694" r:id="rId5"/>
    <p:sldMasterId id="2147483719" r:id="rId6"/>
    <p:sldMasterId id="2147483722" r:id="rId7"/>
    <p:sldMasterId id="2147483725" r:id="rId8"/>
  </p:sldMasterIdLst>
  <p:notesMasterIdLst>
    <p:notesMasterId r:id="rId23"/>
  </p:notesMasterIdLst>
  <p:sldIdLst>
    <p:sldId id="256" r:id="rId9"/>
    <p:sldId id="266" r:id="rId10"/>
    <p:sldId id="257" r:id="rId11"/>
    <p:sldId id="258" r:id="rId12"/>
    <p:sldId id="259" r:id="rId13"/>
    <p:sldId id="260" r:id="rId14"/>
    <p:sldId id="261" r:id="rId15"/>
    <p:sldId id="267" r:id="rId16"/>
    <p:sldId id="268" r:id="rId17"/>
    <p:sldId id="269" r:id="rId18"/>
    <p:sldId id="262" r:id="rId19"/>
    <p:sldId id="263" r:id="rId20"/>
    <p:sldId id="264" r:id="rId21"/>
    <p:sldId id="265"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5196" autoAdjust="0"/>
  </p:normalViewPr>
  <p:slideViewPr>
    <p:cSldViewPr snapToGrid="0">
      <p:cViewPr varScale="1">
        <p:scale>
          <a:sx n="81" d="100"/>
          <a:sy n="81" d="100"/>
        </p:scale>
        <p:origin x="122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71A3EC-781A-4FA5-95B9-AB6318CAFFFB}" type="datetimeFigureOut">
              <a:rPr lang="en-IN" smtClean="0"/>
              <a:t>06-01-2024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E2DB93-D1F1-42F4-800D-7383D05A39A2}" type="slidenum">
              <a:rPr lang="en-IN" smtClean="0"/>
              <a:t>‹#›</a:t>
            </a:fld>
            <a:endParaRPr lang="en-IN"/>
          </a:p>
        </p:txBody>
      </p:sp>
    </p:spTree>
    <p:extLst>
      <p:ext uri="{BB962C8B-B14F-4D97-AF65-F5344CB8AC3E}">
        <p14:creationId xmlns:p14="http://schemas.microsoft.com/office/powerpoint/2010/main" val="1253387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EE2DB93-D1F1-42F4-800D-7383D05A39A2}" type="slidenum">
              <a:rPr lang="en-IN" smtClean="0"/>
              <a:t>1</a:t>
            </a:fld>
            <a:endParaRPr lang="en-IN"/>
          </a:p>
        </p:txBody>
      </p:sp>
    </p:spTree>
    <p:extLst>
      <p:ext uri="{BB962C8B-B14F-4D97-AF65-F5344CB8AC3E}">
        <p14:creationId xmlns:p14="http://schemas.microsoft.com/office/powerpoint/2010/main" val="1562235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5.xml"/><Relationship Id="rId4" Type="http://schemas.openxmlformats.org/officeDocument/2006/relationships/hyperlink" Target="http://bit.ly/2TtBDfr" TargetMode="Externa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51033" y="2038400"/>
            <a:ext cx="10290000" cy="21468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Clr>
                <a:srgbClr val="191919"/>
              </a:buClr>
              <a:buSzPts val="5200"/>
              <a:buNone/>
              <a:defRPr sz="8000"/>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r>
              <a:rPr lang="en-US"/>
              <a:t>Click to edit Master title style</a:t>
            </a:r>
            <a:endParaRPr/>
          </a:p>
        </p:txBody>
      </p:sp>
      <p:sp>
        <p:nvSpPr>
          <p:cNvPr id="10" name="Google Shape;10;p2"/>
          <p:cNvSpPr txBox="1">
            <a:spLocks noGrp="1"/>
          </p:cNvSpPr>
          <p:nvPr>
            <p:ph type="subTitle" idx="1"/>
          </p:nvPr>
        </p:nvSpPr>
        <p:spPr>
          <a:xfrm>
            <a:off x="951067" y="4185200"/>
            <a:ext cx="10290000" cy="634400"/>
          </a:xfrm>
          <a:prstGeom prst="rect">
            <a:avLst/>
          </a:prstGeom>
          <a:noFill/>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200"/>
              <a:buNone/>
              <a:defRPr sz="2133"/>
            </a:lvl1pPr>
            <a:lvl2pPr lvl="1" algn="ctr">
              <a:lnSpc>
                <a:spcPct val="100000"/>
              </a:lnSpc>
              <a:spcBef>
                <a:spcPts val="0"/>
              </a:spcBef>
              <a:spcAft>
                <a:spcPts val="0"/>
              </a:spcAft>
              <a:buClr>
                <a:schemeClr val="accent2"/>
              </a:buClr>
              <a:buSzPts val="1800"/>
              <a:buNone/>
              <a:defRPr sz="2400">
                <a:solidFill>
                  <a:schemeClr val="accent2"/>
                </a:solidFill>
              </a:defRPr>
            </a:lvl2pPr>
            <a:lvl3pPr lvl="2" algn="ctr">
              <a:lnSpc>
                <a:spcPct val="100000"/>
              </a:lnSpc>
              <a:spcBef>
                <a:spcPts val="0"/>
              </a:spcBef>
              <a:spcAft>
                <a:spcPts val="0"/>
              </a:spcAft>
              <a:buClr>
                <a:schemeClr val="accent2"/>
              </a:buClr>
              <a:buSzPts val="1800"/>
              <a:buNone/>
              <a:defRPr sz="2400">
                <a:solidFill>
                  <a:schemeClr val="accent2"/>
                </a:solidFill>
              </a:defRPr>
            </a:lvl3pPr>
            <a:lvl4pPr lvl="3" algn="ctr">
              <a:lnSpc>
                <a:spcPct val="100000"/>
              </a:lnSpc>
              <a:spcBef>
                <a:spcPts val="0"/>
              </a:spcBef>
              <a:spcAft>
                <a:spcPts val="0"/>
              </a:spcAft>
              <a:buClr>
                <a:schemeClr val="accent2"/>
              </a:buClr>
              <a:buSzPts val="1800"/>
              <a:buNone/>
              <a:defRPr sz="2400">
                <a:solidFill>
                  <a:schemeClr val="accent2"/>
                </a:solidFill>
              </a:defRPr>
            </a:lvl4pPr>
            <a:lvl5pPr lvl="4" algn="ctr">
              <a:lnSpc>
                <a:spcPct val="100000"/>
              </a:lnSpc>
              <a:spcBef>
                <a:spcPts val="0"/>
              </a:spcBef>
              <a:spcAft>
                <a:spcPts val="0"/>
              </a:spcAft>
              <a:buClr>
                <a:schemeClr val="accent2"/>
              </a:buClr>
              <a:buSzPts val="1800"/>
              <a:buNone/>
              <a:defRPr sz="2400">
                <a:solidFill>
                  <a:schemeClr val="accent2"/>
                </a:solidFill>
              </a:defRPr>
            </a:lvl5pPr>
            <a:lvl6pPr lvl="5" algn="ctr">
              <a:lnSpc>
                <a:spcPct val="100000"/>
              </a:lnSpc>
              <a:spcBef>
                <a:spcPts val="0"/>
              </a:spcBef>
              <a:spcAft>
                <a:spcPts val="0"/>
              </a:spcAft>
              <a:buClr>
                <a:schemeClr val="accent2"/>
              </a:buClr>
              <a:buSzPts val="1800"/>
              <a:buNone/>
              <a:defRPr sz="2400">
                <a:solidFill>
                  <a:schemeClr val="accent2"/>
                </a:solidFill>
              </a:defRPr>
            </a:lvl6pPr>
            <a:lvl7pPr lvl="6" algn="ctr">
              <a:lnSpc>
                <a:spcPct val="100000"/>
              </a:lnSpc>
              <a:spcBef>
                <a:spcPts val="0"/>
              </a:spcBef>
              <a:spcAft>
                <a:spcPts val="0"/>
              </a:spcAft>
              <a:buClr>
                <a:schemeClr val="accent2"/>
              </a:buClr>
              <a:buSzPts val="1800"/>
              <a:buNone/>
              <a:defRPr sz="2400">
                <a:solidFill>
                  <a:schemeClr val="accent2"/>
                </a:solidFill>
              </a:defRPr>
            </a:lvl7pPr>
            <a:lvl8pPr lvl="7" algn="ctr">
              <a:lnSpc>
                <a:spcPct val="100000"/>
              </a:lnSpc>
              <a:spcBef>
                <a:spcPts val="0"/>
              </a:spcBef>
              <a:spcAft>
                <a:spcPts val="0"/>
              </a:spcAft>
              <a:buClr>
                <a:schemeClr val="accent2"/>
              </a:buClr>
              <a:buSzPts val="1800"/>
              <a:buNone/>
              <a:defRPr sz="2400">
                <a:solidFill>
                  <a:schemeClr val="accent2"/>
                </a:solidFill>
              </a:defRPr>
            </a:lvl8pPr>
            <a:lvl9pPr lvl="8" algn="ctr">
              <a:lnSpc>
                <a:spcPct val="100000"/>
              </a:lnSpc>
              <a:spcBef>
                <a:spcPts val="0"/>
              </a:spcBef>
              <a:spcAft>
                <a:spcPts val="0"/>
              </a:spcAft>
              <a:buClr>
                <a:schemeClr val="accent2"/>
              </a:buClr>
              <a:buSzPts val="1800"/>
              <a:buNone/>
              <a:defRPr sz="2400">
                <a:solidFill>
                  <a:schemeClr val="accent2"/>
                </a:solidFill>
              </a:defRPr>
            </a:lvl9pPr>
          </a:lstStyle>
          <a:p>
            <a:r>
              <a:rPr lang="en-US"/>
              <a:t>Click to edit Master subtitle style</a:t>
            </a:r>
            <a:endParaRPr/>
          </a:p>
        </p:txBody>
      </p:sp>
    </p:spTree>
    <p:extLst>
      <p:ext uri="{BB962C8B-B14F-4D97-AF65-F5344CB8AC3E}">
        <p14:creationId xmlns:p14="http://schemas.microsoft.com/office/powerpoint/2010/main" val="298066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a:spLocks noGrp="1"/>
          </p:cNvSpPr>
          <p:nvPr>
            <p:ph type="pic" idx="2"/>
          </p:nvPr>
        </p:nvSpPr>
        <p:spPr>
          <a:xfrm>
            <a:off x="950967" y="2248133"/>
            <a:ext cx="10290000" cy="3890400"/>
          </a:xfrm>
          <a:prstGeom prst="rect">
            <a:avLst/>
          </a:prstGeom>
          <a:noFill/>
          <a:ln>
            <a:noFill/>
          </a:ln>
        </p:spPr>
      </p:sp>
      <p:sp>
        <p:nvSpPr>
          <p:cNvPr id="13" name="Google Shape;13;p3"/>
          <p:cNvSpPr txBox="1">
            <a:spLocks noGrp="1"/>
          </p:cNvSpPr>
          <p:nvPr>
            <p:ph type="title"/>
          </p:nvPr>
        </p:nvSpPr>
        <p:spPr>
          <a:xfrm>
            <a:off x="2620967" y="922533"/>
            <a:ext cx="72972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667"/>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14" name="Google Shape;14;p3"/>
          <p:cNvSpPr txBox="1">
            <a:spLocks noGrp="1"/>
          </p:cNvSpPr>
          <p:nvPr>
            <p:ph type="title" idx="3" hasCustomPrompt="1"/>
          </p:nvPr>
        </p:nvSpPr>
        <p:spPr>
          <a:xfrm>
            <a:off x="950967" y="922533"/>
            <a:ext cx="1568400" cy="11224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8000">
                <a:solidFill>
                  <a:schemeClr val="accent2"/>
                </a:solidFill>
              </a:defRPr>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grpSp>
        <p:nvGrpSpPr>
          <p:cNvPr id="15" name="Google Shape;15;p3"/>
          <p:cNvGrpSpPr/>
          <p:nvPr/>
        </p:nvGrpSpPr>
        <p:grpSpPr>
          <a:xfrm>
            <a:off x="0" y="-23966"/>
            <a:ext cx="12192000" cy="6881967"/>
            <a:chOff x="0" y="-17975"/>
            <a:chExt cx="9144000" cy="5161475"/>
          </a:xfrm>
        </p:grpSpPr>
        <p:sp>
          <p:nvSpPr>
            <p:cNvPr id="16" name="Google Shape;16;p3"/>
            <p:cNvSpPr/>
            <p:nvPr/>
          </p:nvSpPr>
          <p:spPr>
            <a:xfrm rot="10800000" flipH="1">
              <a:off x="0" y="-17975"/>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7" name="Google Shape;17;p3"/>
            <p:cNvSpPr/>
            <p:nvPr/>
          </p:nvSpPr>
          <p:spPr>
            <a:xfrm rot="10800000" flipH="1">
              <a:off x="4537064"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8" name="Google Shape;18;p3"/>
            <p:cNvSpPr/>
            <p:nvPr/>
          </p:nvSpPr>
          <p:spPr>
            <a:xfrm rot="5400000" flipH="1">
              <a:off x="-1268400" y="3741300"/>
              <a:ext cx="26706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9" name="Google Shape;19;p3"/>
            <p:cNvSpPr/>
            <p:nvPr/>
          </p:nvSpPr>
          <p:spPr>
            <a:xfrm rot="5400000" flipH="1">
              <a:off x="8163000" y="829225"/>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344668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22" name="Google Shape;22;p4"/>
          <p:cNvSpPr txBox="1">
            <a:spLocks noGrp="1"/>
          </p:cNvSpPr>
          <p:nvPr>
            <p:ph type="body" idx="1"/>
          </p:nvPr>
        </p:nvSpPr>
        <p:spPr>
          <a:xfrm>
            <a:off x="960000" y="1621000"/>
            <a:ext cx="10272000" cy="34912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SzPts val="1200"/>
              <a:buFont typeface="Nunito Light"/>
              <a:buChar char="●"/>
              <a:defRPr/>
            </a:lvl1pPr>
            <a:lvl2pPr marL="1219170" lvl="1" indent="-406390" rtl="0">
              <a:lnSpc>
                <a:spcPct val="100000"/>
              </a:lnSpc>
              <a:spcBef>
                <a:spcPts val="0"/>
              </a:spcBef>
              <a:spcAft>
                <a:spcPts val="0"/>
              </a:spcAft>
              <a:buSzPts val="1200"/>
              <a:buFont typeface="Nunito Light"/>
              <a:buChar char="○"/>
              <a:defRPr/>
            </a:lvl2pPr>
            <a:lvl3pPr marL="1828754" lvl="2" indent="-406390" rtl="0">
              <a:lnSpc>
                <a:spcPct val="100000"/>
              </a:lnSpc>
              <a:spcBef>
                <a:spcPts val="0"/>
              </a:spcBef>
              <a:spcAft>
                <a:spcPts val="0"/>
              </a:spcAft>
              <a:buSzPts val="1200"/>
              <a:buFont typeface="Nunito Light"/>
              <a:buChar char="■"/>
              <a:defRPr/>
            </a:lvl3pPr>
            <a:lvl4pPr marL="2438339" lvl="3" indent="-406390" rtl="0">
              <a:lnSpc>
                <a:spcPct val="100000"/>
              </a:lnSpc>
              <a:spcBef>
                <a:spcPts val="0"/>
              </a:spcBef>
              <a:spcAft>
                <a:spcPts val="0"/>
              </a:spcAft>
              <a:buSzPts val="1200"/>
              <a:buFont typeface="Nunito Light"/>
              <a:buChar char="●"/>
              <a:defRPr/>
            </a:lvl4pPr>
            <a:lvl5pPr marL="3047924" lvl="4" indent="-406390" rtl="0">
              <a:lnSpc>
                <a:spcPct val="100000"/>
              </a:lnSpc>
              <a:spcBef>
                <a:spcPts val="0"/>
              </a:spcBef>
              <a:spcAft>
                <a:spcPts val="0"/>
              </a:spcAft>
              <a:buSzPts val="1200"/>
              <a:buFont typeface="Nunito Light"/>
              <a:buChar char="○"/>
              <a:defRPr/>
            </a:lvl5pPr>
            <a:lvl6pPr marL="3657509" lvl="5" indent="-406390" rtl="0">
              <a:lnSpc>
                <a:spcPct val="100000"/>
              </a:lnSpc>
              <a:spcBef>
                <a:spcPts val="0"/>
              </a:spcBef>
              <a:spcAft>
                <a:spcPts val="0"/>
              </a:spcAft>
              <a:buSzPts val="1200"/>
              <a:buFont typeface="Nunito Light"/>
              <a:buChar char="■"/>
              <a:defRPr/>
            </a:lvl6pPr>
            <a:lvl7pPr marL="4267093" lvl="6" indent="-406390" rtl="0">
              <a:lnSpc>
                <a:spcPct val="100000"/>
              </a:lnSpc>
              <a:spcBef>
                <a:spcPts val="0"/>
              </a:spcBef>
              <a:spcAft>
                <a:spcPts val="0"/>
              </a:spcAft>
              <a:buSzPts val="1200"/>
              <a:buFont typeface="Nunito Light"/>
              <a:buChar char="●"/>
              <a:defRPr/>
            </a:lvl7pPr>
            <a:lvl8pPr marL="4876678" lvl="7" indent="-406390" rtl="0">
              <a:lnSpc>
                <a:spcPct val="100000"/>
              </a:lnSpc>
              <a:spcBef>
                <a:spcPts val="0"/>
              </a:spcBef>
              <a:spcAft>
                <a:spcPts val="0"/>
              </a:spcAft>
              <a:buSzPts val="1200"/>
              <a:buFont typeface="Nunito Light"/>
              <a:buChar char="○"/>
              <a:defRPr/>
            </a:lvl8pPr>
            <a:lvl9pPr marL="5486263" lvl="8" indent="-406390" rtl="0">
              <a:lnSpc>
                <a:spcPct val="100000"/>
              </a:lnSpc>
              <a:spcBef>
                <a:spcPts val="0"/>
              </a:spcBef>
              <a:spcAft>
                <a:spcPts val="0"/>
              </a:spcAft>
              <a:buSzPts val="1200"/>
              <a:buFont typeface="Nunito Light"/>
              <a:buChar char="■"/>
              <a:defRPr/>
            </a:lvl9pPr>
          </a:lstStyle>
          <a:p>
            <a:pPr lvl="0"/>
            <a:r>
              <a:rPr lang="en-US"/>
              <a:t>Click to edit Master text styles</a:t>
            </a:r>
          </a:p>
        </p:txBody>
      </p:sp>
      <p:grpSp>
        <p:nvGrpSpPr>
          <p:cNvPr id="23" name="Google Shape;23;p4"/>
          <p:cNvGrpSpPr/>
          <p:nvPr/>
        </p:nvGrpSpPr>
        <p:grpSpPr>
          <a:xfrm>
            <a:off x="1" y="-23966"/>
            <a:ext cx="12191985" cy="6881967"/>
            <a:chOff x="0" y="-17975"/>
            <a:chExt cx="9143989" cy="5161475"/>
          </a:xfrm>
        </p:grpSpPr>
        <p:sp>
          <p:nvSpPr>
            <p:cNvPr id="24" name="Google Shape;24;p4"/>
            <p:cNvSpPr/>
            <p:nvPr/>
          </p:nvSpPr>
          <p:spPr>
            <a:xfrm>
              <a:off x="0" y="47379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5" name="Google Shape;25;p4"/>
            <p:cNvSpPr/>
            <p:nvPr/>
          </p:nvSpPr>
          <p:spPr>
            <a:xfrm>
              <a:off x="5402689" y="-17975"/>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6" name="Google Shape;26;p4"/>
            <p:cNvSpPr/>
            <p:nvPr/>
          </p:nvSpPr>
          <p:spPr>
            <a:xfrm rot="5400000">
              <a:off x="0" y="2134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 name="Google Shape;27;p4"/>
            <p:cNvSpPr/>
            <p:nvPr/>
          </p:nvSpPr>
          <p:spPr>
            <a:xfrm rot="5400000">
              <a:off x="8029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4123313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963168" y="719341"/>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30" name="Google Shape;30;p5"/>
          <p:cNvSpPr txBox="1">
            <a:spLocks noGrp="1"/>
          </p:cNvSpPr>
          <p:nvPr>
            <p:ph type="subTitle" idx="1"/>
          </p:nvPr>
        </p:nvSpPr>
        <p:spPr>
          <a:xfrm>
            <a:off x="6177999" y="2961536"/>
            <a:ext cx="5057200" cy="15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r>
              <a:rPr lang="en-US"/>
              <a:t>Click to edit Master subtitle style</a:t>
            </a:r>
            <a:endParaRPr/>
          </a:p>
        </p:txBody>
      </p:sp>
      <p:sp>
        <p:nvSpPr>
          <p:cNvPr id="31" name="Google Shape;31;p5"/>
          <p:cNvSpPr txBox="1">
            <a:spLocks noGrp="1"/>
          </p:cNvSpPr>
          <p:nvPr>
            <p:ph type="subTitle" idx="2"/>
          </p:nvPr>
        </p:nvSpPr>
        <p:spPr>
          <a:xfrm>
            <a:off x="963167" y="2961536"/>
            <a:ext cx="5057200" cy="15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r>
              <a:rPr lang="en-US"/>
              <a:t>Click to edit Master subtitle style</a:t>
            </a:r>
            <a:endParaRPr/>
          </a:p>
        </p:txBody>
      </p:sp>
      <p:sp>
        <p:nvSpPr>
          <p:cNvPr id="32" name="Google Shape;32;p5"/>
          <p:cNvSpPr txBox="1">
            <a:spLocks noGrp="1"/>
          </p:cNvSpPr>
          <p:nvPr>
            <p:ph type="subTitle" idx="3"/>
          </p:nvPr>
        </p:nvSpPr>
        <p:spPr>
          <a:xfrm>
            <a:off x="963167" y="2311667"/>
            <a:ext cx="5057200" cy="745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33" name="Google Shape;33;p5"/>
          <p:cNvSpPr txBox="1">
            <a:spLocks noGrp="1"/>
          </p:cNvSpPr>
          <p:nvPr>
            <p:ph type="subTitle" idx="4"/>
          </p:nvPr>
        </p:nvSpPr>
        <p:spPr>
          <a:xfrm>
            <a:off x="6178001" y="2311667"/>
            <a:ext cx="5057200" cy="745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grpSp>
        <p:nvGrpSpPr>
          <p:cNvPr id="34" name="Google Shape;34;p5"/>
          <p:cNvGrpSpPr/>
          <p:nvPr/>
        </p:nvGrpSpPr>
        <p:grpSpPr>
          <a:xfrm>
            <a:off x="-14" y="0"/>
            <a:ext cx="12192015" cy="6858000"/>
            <a:chOff x="-11" y="0"/>
            <a:chExt cx="9144011" cy="5143500"/>
          </a:xfrm>
        </p:grpSpPr>
        <p:sp>
          <p:nvSpPr>
            <p:cNvPr id="35" name="Google Shape;35;p5"/>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6" name="Google Shape;36;p5"/>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7" name="Google Shape;37;p5"/>
            <p:cNvSpPr/>
            <p:nvPr/>
          </p:nvSpPr>
          <p:spPr>
            <a:xfrm>
              <a:off x="8583300" y="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8" name="Google Shape;38;p5"/>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391276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grpSp>
        <p:nvGrpSpPr>
          <p:cNvPr id="41" name="Google Shape;41;p6"/>
          <p:cNvGrpSpPr/>
          <p:nvPr/>
        </p:nvGrpSpPr>
        <p:grpSpPr>
          <a:xfrm>
            <a:off x="1" y="-23966"/>
            <a:ext cx="12191985" cy="6881967"/>
            <a:chOff x="0" y="-17975"/>
            <a:chExt cx="9143989" cy="5161475"/>
          </a:xfrm>
        </p:grpSpPr>
        <p:sp>
          <p:nvSpPr>
            <p:cNvPr id="42" name="Google Shape;42;p6"/>
            <p:cNvSpPr/>
            <p:nvPr/>
          </p:nvSpPr>
          <p:spPr>
            <a:xfrm>
              <a:off x="0" y="47379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3" name="Google Shape;43;p6"/>
            <p:cNvSpPr/>
            <p:nvPr/>
          </p:nvSpPr>
          <p:spPr>
            <a:xfrm>
              <a:off x="5402689" y="-17975"/>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4" name="Google Shape;44;p6"/>
            <p:cNvSpPr/>
            <p:nvPr/>
          </p:nvSpPr>
          <p:spPr>
            <a:xfrm>
              <a:off x="0" y="-17975"/>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5" name="Google Shape;45;p6"/>
            <p:cNvSpPr/>
            <p:nvPr/>
          </p:nvSpPr>
          <p:spPr>
            <a:xfrm rot="5400000">
              <a:off x="8029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570264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950967" y="1877400"/>
            <a:ext cx="52064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48" name="Google Shape;48;p7"/>
          <p:cNvSpPr txBox="1">
            <a:spLocks noGrp="1"/>
          </p:cNvSpPr>
          <p:nvPr>
            <p:ph type="subTitle" idx="1"/>
          </p:nvPr>
        </p:nvSpPr>
        <p:spPr>
          <a:xfrm>
            <a:off x="950967" y="2641000"/>
            <a:ext cx="5206400" cy="233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Nunito Light"/>
              <a:buChar char="●"/>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2133"/>
              </a:spcBef>
              <a:spcAft>
                <a:spcPts val="0"/>
              </a:spcAft>
              <a:buClr>
                <a:srgbClr val="E76A28"/>
              </a:buClr>
              <a:buSzPts val="1200"/>
              <a:buFont typeface="Nunito Light"/>
              <a:buChar char="■"/>
              <a:defRPr/>
            </a:lvl3pPr>
            <a:lvl4pPr lvl="3" algn="ctr" rtl="0">
              <a:lnSpc>
                <a:spcPct val="100000"/>
              </a:lnSpc>
              <a:spcBef>
                <a:spcPts val="2133"/>
              </a:spcBef>
              <a:spcAft>
                <a:spcPts val="0"/>
              </a:spcAft>
              <a:buClr>
                <a:srgbClr val="E76A28"/>
              </a:buClr>
              <a:buSzPts val="1200"/>
              <a:buFont typeface="Nunito Light"/>
              <a:buChar char="●"/>
              <a:defRPr/>
            </a:lvl4pPr>
            <a:lvl5pPr lvl="4" algn="ctr" rtl="0">
              <a:lnSpc>
                <a:spcPct val="100000"/>
              </a:lnSpc>
              <a:spcBef>
                <a:spcPts val="2133"/>
              </a:spcBef>
              <a:spcAft>
                <a:spcPts val="0"/>
              </a:spcAft>
              <a:buClr>
                <a:srgbClr val="E76A28"/>
              </a:buClr>
              <a:buSzPts val="1200"/>
              <a:buFont typeface="Nunito Light"/>
              <a:buChar char="○"/>
              <a:defRPr/>
            </a:lvl5pPr>
            <a:lvl6pPr lvl="5" algn="ctr" rtl="0">
              <a:lnSpc>
                <a:spcPct val="100000"/>
              </a:lnSpc>
              <a:spcBef>
                <a:spcPts val="2133"/>
              </a:spcBef>
              <a:spcAft>
                <a:spcPts val="0"/>
              </a:spcAft>
              <a:buClr>
                <a:srgbClr val="999999"/>
              </a:buClr>
              <a:buSzPts val="1200"/>
              <a:buFont typeface="Nunito Light"/>
              <a:buChar char="■"/>
              <a:defRPr/>
            </a:lvl6pPr>
            <a:lvl7pPr lvl="6" algn="ctr" rtl="0">
              <a:lnSpc>
                <a:spcPct val="100000"/>
              </a:lnSpc>
              <a:spcBef>
                <a:spcPts val="2133"/>
              </a:spcBef>
              <a:spcAft>
                <a:spcPts val="0"/>
              </a:spcAft>
              <a:buClr>
                <a:srgbClr val="999999"/>
              </a:buClr>
              <a:buSzPts val="1200"/>
              <a:buFont typeface="Nunito Light"/>
              <a:buChar char="●"/>
              <a:defRPr/>
            </a:lvl7pPr>
            <a:lvl8pPr lvl="7" algn="ctr" rtl="0">
              <a:lnSpc>
                <a:spcPct val="100000"/>
              </a:lnSpc>
              <a:spcBef>
                <a:spcPts val="2133"/>
              </a:spcBef>
              <a:spcAft>
                <a:spcPts val="0"/>
              </a:spcAft>
              <a:buClr>
                <a:srgbClr val="999999"/>
              </a:buClr>
              <a:buSzPts val="1200"/>
              <a:buFont typeface="Nunito Light"/>
              <a:buChar char="○"/>
              <a:defRPr/>
            </a:lvl8pPr>
            <a:lvl9pPr lvl="8" algn="ctr" rtl="0">
              <a:lnSpc>
                <a:spcPct val="100000"/>
              </a:lnSpc>
              <a:spcBef>
                <a:spcPts val="2133"/>
              </a:spcBef>
              <a:spcAft>
                <a:spcPts val="2133"/>
              </a:spcAft>
              <a:buClr>
                <a:srgbClr val="999999"/>
              </a:buClr>
              <a:buSzPts val="1200"/>
              <a:buFont typeface="Nunito Light"/>
              <a:buChar char="■"/>
              <a:defRPr/>
            </a:lvl9pPr>
          </a:lstStyle>
          <a:p>
            <a:r>
              <a:rPr lang="en-US"/>
              <a:t>Click to edit Master subtitle style</a:t>
            </a:r>
            <a:endParaRPr/>
          </a:p>
        </p:txBody>
      </p:sp>
      <p:sp>
        <p:nvSpPr>
          <p:cNvPr id="49" name="Google Shape;49;p7"/>
          <p:cNvSpPr>
            <a:spLocks noGrp="1"/>
          </p:cNvSpPr>
          <p:nvPr>
            <p:ph type="pic" idx="2"/>
          </p:nvPr>
        </p:nvSpPr>
        <p:spPr>
          <a:xfrm>
            <a:off x="6574233" y="719333"/>
            <a:ext cx="4666800" cy="5419200"/>
          </a:xfrm>
          <a:prstGeom prst="rect">
            <a:avLst/>
          </a:prstGeom>
          <a:noFill/>
          <a:ln>
            <a:noFill/>
          </a:ln>
        </p:spPr>
      </p:sp>
      <p:grpSp>
        <p:nvGrpSpPr>
          <p:cNvPr id="50" name="Google Shape;50;p7"/>
          <p:cNvGrpSpPr/>
          <p:nvPr/>
        </p:nvGrpSpPr>
        <p:grpSpPr>
          <a:xfrm>
            <a:off x="-14" y="-11000"/>
            <a:ext cx="12192015" cy="6869000"/>
            <a:chOff x="-11" y="-8250"/>
            <a:chExt cx="9144011" cy="5151750"/>
          </a:xfrm>
        </p:grpSpPr>
        <p:sp>
          <p:nvSpPr>
            <p:cNvPr id="51" name="Google Shape;51;p7"/>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52" name="Google Shape;52;p7"/>
            <p:cNvSpPr/>
            <p:nvPr/>
          </p:nvSpPr>
          <p:spPr>
            <a:xfrm rot="5400000" flipH="1">
              <a:off x="-1185311"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53" name="Google Shape;53;p7"/>
            <p:cNvSpPr/>
            <p:nvPr/>
          </p:nvSpPr>
          <p:spPr>
            <a:xfrm flipH="1">
              <a:off x="5402700"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54" name="Google Shape;54;p7"/>
            <p:cNvSpPr/>
            <p:nvPr/>
          </p:nvSpPr>
          <p:spPr>
            <a:xfrm rot="5400000" flipH="1">
              <a:off x="7655700" y="1346250"/>
              <a:ext cx="28428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82252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3090600" y="1742800"/>
            <a:ext cx="60108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3333"/>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grpSp>
        <p:nvGrpSpPr>
          <p:cNvPr id="57" name="Google Shape;57;p8"/>
          <p:cNvGrpSpPr/>
          <p:nvPr/>
        </p:nvGrpSpPr>
        <p:grpSpPr>
          <a:xfrm>
            <a:off x="-14" y="-11000"/>
            <a:ext cx="12192015" cy="6869000"/>
            <a:chOff x="-11" y="-8250"/>
            <a:chExt cx="9144011" cy="5151750"/>
          </a:xfrm>
        </p:grpSpPr>
        <p:sp>
          <p:nvSpPr>
            <p:cNvPr id="58" name="Google Shape;58;p8"/>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59" name="Google Shape;59;p8"/>
            <p:cNvSpPr/>
            <p:nvPr/>
          </p:nvSpPr>
          <p:spPr>
            <a:xfrm rot="5400000" flipH="1">
              <a:off x="-1185311"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60" name="Google Shape;60;p8"/>
            <p:cNvSpPr/>
            <p:nvPr/>
          </p:nvSpPr>
          <p:spPr>
            <a:xfrm flipH="1">
              <a:off x="5402700"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61" name="Google Shape;61;p8"/>
            <p:cNvSpPr/>
            <p:nvPr/>
          </p:nvSpPr>
          <p:spPr>
            <a:xfrm rot="5400000" flipH="1">
              <a:off x="7655700" y="1346250"/>
              <a:ext cx="28428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2023772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2847400" y="1585467"/>
            <a:ext cx="6497200" cy="2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0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r>
              <a:rPr lang="en-US"/>
              <a:t>Click to edit Master title style</a:t>
            </a:r>
            <a:endParaRPr/>
          </a:p>
        </p:txBody>
      </p:sp>
      <p:sp>
        <p:nvSpPr>
          <p:cNvPr id="64" name="Google Shape;64;p9"/>
          <p:cNvSpPr txBox="1">
            <a:spLocks noGrp="1"/>
          </p:cNvSpPr>
          <p:nvPr>
            <p:ph type="subTitle" idx="1"/>
          </p:nvPr>
        </p:nvSpPr>
        <p:spPr>
          <a:xfrm>
            <a:off x="2847400" y="4204667"/>
            <a:ext cx="6497200" cy="8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grpSp>
        <p:nvGrpSpPr>
          <p:cNvPr id="65" name="Google Shape;65;p9"/>
          <p:cNvGrpSpPr/>
          <p:nvPr/>
        </p:nvGrpSpPr>
        <p:grpSpPr>
          <a:xfrm>
            <a:off x="-14" y="-11000"/>
            <a:ext cx="12192015" cy="6869000"/>
            <a:chOff x="-11" y="-8250"/>
            <a:chExt cx="9144011" cy="5151750"/>
          </a:xfrm>
        </p:grpSpPr>
        <p:sp>
          <p:nvSpPr>
            <p:cNvPr id="66" name="Google Shape;66;p9"/>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67" name="Google Shape;67;p9"/>
            <p:cNvSpPr/>
            <p:nvPr/>
          </p:nvSpPr>
          <p:spPr>
            <a:xfrm rot="5400000" flipH="1">
              <a:off x="-1185311"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68" name="Google Shape;68;p9"/>
            <p:cNvSpPr/>
            <p:nvPr/>
          </p:nvSpPr>
          <p:spPr>
            <a:xfrm flipH="1">
              <a:off x="5402700"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69" name="Google Shape;69;p9"/>
            <p:cNvSpPr/>
            <p:nvPr/>
          </p:nvSpPr>
          <p:spPr>
            <a:xfrm rot="5400000" flipH="1">
              <a:off x="7655700" y="1346250"/>
              <a:ext cx="28428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3066617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0"/>
        <p:cNvGrpSpPr/>
        <p:nvPr/>
      </p:nvGrpSpPr>
      <p:grpSpPr>
        <a:xfrm>
          <a:off x="0" y="0"/>
          <a:ext cx="0" cy="0"/>
          <a:chOff x="0" y="0"/>
          <a:chExt cx="0" cy="0"/>
        </a:xfrm>
      </p:grpSpPr>
      <p:sp>
        <p:nvSpPr>
          <p:cNvPr id="71" name="Google Shape;71;p10"/>
          <p:cNvSpPr>
            <a:spLocks noGrp="1"/>
          </p:cNvSpPr>
          <p:nvPr>
            <p:ph type="pic" idx="2"/>
          </p:nvPr>
        </p:nvSpPr>
        <p:spPr>
          <a:xfrm>
            <a:off x="-29833" y="0"/>
            <a:ext cx="12222000" cy="6858000"/>
          </a:xfrm>
          <a:prstGeom prst="rect">
            <a:avLst/>
          </a:prstGeom>
          <a:noFill/>
          <a:ln>
            <a:noFill/>
          </a:ln>
        </p:spPr>
      </p:sp>
      <p:sp>
        <p:nvSpPr>
          <p:cNvPr id="72" name="Google Shape;72;p10"/>
          <p:cNvSpPr txBox="1">
            <a:spLocks noGrp="1"/>
          </p:cNvSpPr>
          <p:nvPr>
            <p:ph type="title"/>
          </p:nvPr>
        </p:nvSpPr>
        <p:spPr>
          <a:xfrm>
            <a:off x="960000" y="5352600"/>
            <a:ext cx="10272000" cy="763600"/>
          </a:xfrm>
          <a:prstGeom prst="rect">
            <a:avLst/>
          </a:prstGeom>
          <a:solidFill>
            <a:schemeClr val="accent1"/>
          </a:solidFill>
        </p:spPr>
        <p:txBody>
          <a:bodyPr spcFirstLastPara="1" wrap="square" lIns="91425" tIns="91425" rIns="91425" bIns="91425" anchor="t" anchorCtr="0">
            <a:noAutofit/>
          </a:bodyPr>
          <a:lstStyle>
            <a:lvl1pPr lvl="0" algn="ctr" rtl="0">
              <a:spcBef>
                <a:spcPts val="0"/>
              </a:spcBef>
              <a:spcAft>
                <a:spcPts val="0"/>
              </a:spcAft>
              <a:buClr>
                <a:schemeClr val="accent2"/>
              </a:buClr>
              <a:buSzPts val="3500"/>
              <a:buNone/>
              <a:defRPr>
                <a:solidFill>
                  <a:schemeClr val="accent2"/>
                </a:solidFill>
              </a:defRPr>
            </a:lvl1pPr>
            <a:lvl2pPr lvl="1" algn="ctr" rtl="0">
              <a:spcBef>
                <a:spcPts val="0"/>
              </a:spcBef>
              <a:spcAft>
                <a:spcPts val="0"/>
              </a:spcAft>
              <a:buClr>
                <a:schemeClr val="accent2"/>
              </a:buClr>
              <a:buSzPts val="3500"/>
              <a:buNone/>
              <a:defRPr>
                <a:solidFill>
                  <a:schemeClr val="accent2"/>
                </a:solidFill>
              </a:defRPr>
            </a:lvl2pPr>
            <a:lvl3pPr lvl="2" algn="ctr" rtl="0">
              <a:spcBef>
                <a:spcPts val="0"/>
              </a:spcBef>
              <a:spcAft>
                <a:spcPts val="0"/>
              </a:spcAft>
              <a:buClr>
                <a:schemeClr val="accent2"/>
              </a:buClr>
              <a:buSzPts val="3500"/>
              <a:buNone/>
              <a:defRPr>
                <a:solidFill>
                  <a:schemeClr val="accent2"/>
                </a:solidFill>
              </a:defRPr>
            </a:lvl3pPr>
            <a:lvl4pPr lvl="3" algn="ctr" rtl="0">
              <a:spcBef>
                <a:spcPts val="0"/>
              </a:spcBef>
              <a:spcAft>
                <a:spcPts val="0"/>
              </a:spcAft>
              <a:buClr>
                <a:schemeClr val="accent2"/>
              </a:buClr>
              <a:buSzPts val="3500"/>
              <a:buNone/>
              <a:defRPr>
                <a:solidFill>
                  <a:schemeClr val="accent2"/>
                </a:solidFill>
              </a:defRPr>
            </a:lvl4pPr>
            <a:lvl5pPr lvl="4" algn="ctr" rtl="0">
              <a:spcBef>
                <a:spcPts val="0"/>
              </a:spcBef>
              <a:spcAft>
                <a:spcPts val="0"/>
              </a:spcAft>
              <a:buClr>
                <a:schemeClr val="accent2"/>
              </a:buClr>
              <a:buSzPts val="3500"/>
              <a:buNone/>
              <a:defRPr>
                <a:solidFill>
                  <a:schemeClr val="accent2"/>
                </a:solidFill>
              </a:defRPr>
            </a:lvl5pPr>
            <a:lvl6pPr lvl="5" algn="ctr" rtl="0">
              <a:spcBef>
                <a:spcPts val="0"/>
              </a:spcBef>
              <a:spcAft>
                <a:spcPts val="0"/>
              </a:spcAft>
              <a:buClr>
                <a:schemeClr val="accent2"/>
              </a:buClr>
              <a:buSzPts val="3500"/>
              <a:buNone/>
              <a:defRPr>
                <a:solidFill>
                  <a:schemeClr val="accent2"/>
                </a:solidFill>
              </a:defRPr>
            </a:lvl6pPr>
            <a:lvl7pPr lvl="6" algn="ctr" rtl="0">
              <a:spcBef>
                <a:spcPts val="0"/>
              </a:spcBef>
              <a:spcAft>
                <a:spcPts val="0"/>
              </a:spcAft>
              <a:buClr>
                <a:schemeClr val="accent2"/>
              </a:buClr>
              <a:buSzPts val="3500"/>
              <a:buNone/>
              <a:defRPr>
                <a:solidFill>
                  <a:schemeClr val="accent2"/>
                </a:solidFill>
              </a:defRPr>
            </a:lvl7pPr>
            <a:lvl8pPr lvl="7" algn="ctr" rtl="0">
              <a:spcBef>
                <a:spcPts val="0"/>
              </a:spcBef>
              <a:spcAft>
                <a:spcPts val="0"/>
              </a:spcAft>
              <a:buClr>
                <a:schemeClr val="accent2"/>
              </a:buClr>
              <a:buSzPts val="3500"/>
              <a:buNone/>
              <a:defRPr>
                <a:solidFill>
                  <a:schemeClr val="accent2"/>
                </a:solidFill>
              </a:defRPr>
            </a:lvl8pPr>
            <a:lvl9pPr lvl="8" algn="ctr" rtl="0">
              <a:spcBef>
                <a:spcPts val="0"/>
              </a:spcBef>
              <a:spcAft>
                <a:spcPts val="0"/>
              </a:spcAft>
              <a:buClr>
                <a:schemeClr val="accent2"/>
              </a:buClr>
              <a:buSzPts val="3500"/>
              <a:buNone/>
              <a:defRPr>
                <a:solidFill>
                  <a:schemeClr val="accent2"/>
                </a:solidFill>
              </a:defRPr>
            </a:lvl9pPr>
          </a:lstStyle>
          <a:p>
            <a:r>
              <a:rPr lang="en-US"/>
              <a:t>Click to edit Master title style</a:t>
            </a:r>
            <a:endParaRPr/>
          </a:p>
        </p:txBody>
      </p:sp>
    </p:spTree>
    <p:extLst>
      <p:ext uri="{BB962C8B-B14F-4D97-AF65-F5344CB8AC3E}">
        <p14:creationId xmlns:p14="http://schemas.microsoft.com/office/powerpoint/2010/main" val="646840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sp>
        <p:nvSpPr>
          <p:cNvPr id="74" name="Google Shape;74;p11"/>
          <p:cNvSpPr txBox="1">
            <a:spLocks noGrp="1"/>
          </p:cNvSpPr>
          <p:nvPr>
            <p:ph type="title" hasCustomPrompt="1"/>
          </p:nvPr>
        </p:nvSpPr>
        <p:spPr>
          <a:xfrm>
            <a:off x="1844767" y="2425267"/>
            <a:ext cx="8502400" cy="13444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80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75" name="Google Shape;75;p11"/>
          <p:cNvSpPr txBox="1">
            <a:spLocks noGrp="1"/>
          </p:cNvSpPr>
          <p:nvPr>
            <p:ph type="subTitle" idx="1"/>
          </p:nvPr>
        </p:nvSpPr>
        <p:spPr>
          <a:xfrm>
            <a:off x="1844767" y="3769967"/>
            <a:ext cx="8502400" cy="66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r>
              <a:rPr lang="en-US"/>
              <a:t>Click to edit Master subtitle style</a:t>
            </a:r>
            <a:endParaRPr/>
          </a:p>
        </p:txBody>
      </p:sp>
      <p:grpSp>
        <p:nvGrpSpPr>
          <p:cNvPr id="76" name="Google Shape;76;p11"/>
          <p:cNvGrpSpPr/>
          <p:nvPr/>
        </p:nvGrpSpPr>
        <p:grpSpPr>
          <a:xfrm>
            <a:off x="772568" y="0"/>
            <a:ext cx="11419433" cy="6858000"/>
            <a:chOff x="579425" y="0"/>
            <a:chExt cx="8564575" cy="5143500"/>
          </a:xfrm>
        </p:grpSpPr>
        <p:sp>
          <p:nvSpPr>
            <p:cNvPr id="77" name="Google Shape;77;p11"/>
            <p:cNvSpPr/>
            <p:nvPr/>
          </p:nvSpPr>
          <p:spPr>
            <a:xfrm rot="-5400000" flipH="1">
              <a:off x="7288050" y="1450350"/>
              <a:ext cx="33063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78" name="Google Shape;78;p11"/>
            <p:cNvSpPr/>
            <p:nvPr/>
          </p:nvSpPr>
          <p:spPr>
            <a:xfrm rot="5400000" flipH="1">
              <a:off x="-267775"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4171999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Tree>
    <p:extLst>
      <p:ext uri="{BB962C8B-B14F-4D97-AF65-F5344CB8AC3E}">
        <p14:creationId xmlns:p14="http://schemas.microsoft.com/office/powerpoint/2010/main" val="2990638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82" name="Google Shape;82;p13"/>
          <p:cNvSpPr txBox="1">
            <a:spLocks noGrp="1"/>
          </p:cNvSpPr>
          <p:nvPr>
            <p:ph type="title" idx="2" hasCustomPrompt="1"/>
          </p:nvPr>
        </p:nvSpPr>
        <p:spPr>
          <a:xfrm>
            <a:off x="960000" y="2348437"/>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3" name="Google Shape;83;p13"/>
          <p:cNvSpPr txBox="1">
            <a:spLocks noGrp="1"/>
          </p:cNvSpPr>
          <p:nvPr>
            <p:ph type="subTitle" idx="1"/>
          </p:nvPr>
        </p:nvSpPr>
        <p:spPr>
          <a:xfrm>
            <a:off x="2072540" y="2348433"/>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84" name="Google Shape;84;p13"/>
          <p:cNvSpPr txBox="1">
            <a:spLocks noGrp="1"/>
          </p:cNvSpPr>
          <p:nvPr>
            <p:ph type="title" idx="3" hasCustomPrompt="1"/>
          </p:nvPr>
        </p:nvSpPr>
        <p:spPr>
          <a:xfrm>
            <a:off x="6199009" y="2348437"/>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5" name="Google Shape;85;p13"/>
          <p:cNvSpPr txBox="1">
            <a:spLocks noGrp="1"/>
          </p:cNvSpPr>
          <p:nvPr>
            <p:ph type="subTitle" idx="4"/>
          </p:nvPr>
        </p:nvSpPr>
        <p:spPr>
          <a:xfrm>
            <a:off x="7311553" y="2348433"/>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86" name="Google Shape;86;p13"/>
          <p:cNvSpPr txBox="1">
            <a:spLocks noGrp="1"/>
          </p:cNvSpPr>
          <p:nvPr>
            <p:ph type="title" idx="5" hasCustomPrompt="1"/>
          </p:nvPr>
        </p:nvSpPr>
        <p:spPr>
          <a:xfrm>
            <a:off x="960000" y="3446668"/>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7" name="Google Shape;87;p13"/>
          <p:cNvSpPr txBox="1">
            <a:spLocks noGrp="1"/>
          </p:cNvSpPr>
          <p:nvPr>
            <p:ph type="subTitle" idx="6"/>
          </p:nvPr>
        </p:nvSpPr>
        <p:spPr>
          <a:xfrm>
            <a:off x="2072540" y="3446667"/>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88" name="Google Shape;88;p13"/>
          <p:cNvSpPr txBox="1">
            <a:spLocks noGrp="1"/>
          </p:cNvSpPr>
          <p:nvPr>
            <p:ph type="title" idx="7" hasCustomPrompt="1"/>
          </p:nvPr>
        </p:nvSpPr>
        <p:spPr>
          <a:xfrm>
            <a:off x="6199009" y="3446668"/>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9" name="Google Shape;89;p13"/>
          <p:cNvSpPr txBox="1">
            <a:spLocks noGrp="1"/>
          </p:cNvSpPr>
          <p:nvPr>
            <p:ph type="subTitle" idx="8"/>
          </p:nvPr>
        </p:nvSpPr>
        <p:spPr>
          <a:xfrm>
            <a:off x="7311553" y="3446667"/>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90" name="Google Shape;90;p13"/>
          <p:cNvSpPr txBox="1">
            <a:spLocks noGrp="1"/>
          </p:cNvSpPr>
          <p:nvPr>
            <p:ph type="title" idx="9" hasCustomPrompt="1"/>
          </p:nvPr>
        </p:nvSpPr>
        <p:spPr>
          <a:xfrm>
            <a:off x="960000" y="4544900"/>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1" name="Google Shape;91;p13"/>
          <p:cNvSpPr txBox="1">
            <a:spLocks noGrp="1"/>
          </p:cNvSpPr>
          <p:nvPr>
            <p:ph type="subTitle" idx="13"/>
          </p:nvPr>
        </p:nvSpPr>
        <p:spPr>
          <a:xfrm>
            <a:off x="2072540" y="4544899"/>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92" name="Google Shape;92;p13"/>
          <p:cNvSpPr txBox="1">
            <a:spLocks noGrp="1"/>
          </p:cNvSpPr>
          <p:nvPr>
            <p:ph type="title" idx="14" hasCustomPrompt="1"/>
          </p:nvPr>
        </p:nvSpPr>
        <p:spPr>
          <a:xfrm>
            <a:off x="6199009" y="4544900"/>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3" name="Google Shape;93;p13"/>
          <p:cNvSpPr txBox="1">
            <a:spLocks noGrp="1"/>
          </p:cNvSpPr>
          <p:nvPr>
            <p:ph type="subTitle" idx="15"/>
          </p:nvPr>
        </p:nvSpPr>
        <p:spPr>
          <a:xfrm>
            <a:off x="7311553" y="4544899"/>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grpSp>
        <p:nvGrpSpPr>
          <p:cNvPr id="94" name="Google Shape;94;p13"/>
          <p:cNvGrpSpPr/>
          <p:nvPr/>
        </p:nvGrpSpPr>
        <p:grpSpPr>
          <a:xfrm>
            <a:off x="-14" y="0"/>
            <a:ext cx="12192015" cy="6858000"/>
            <a:chOff x="-11" y="0"/>
            <a:chExt cx="9144011" cy="5143500"/>
          </a:xfrm>
        </p:grpSpPr>
        <p:sp>
          <p:nvSpPr>
            <p:cNvPr id="95" name="Google Shape;95;p13"/>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96" name="Google Shape;96;p13"/>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97" name="Google Shape;97;p13"/>
            <p:cNvSpPr/>
            <p:nvPr/>
          </p:nvSpPr>
          <p:spPr>
            <a:xfrm>
              <a:off x="6785375" y="138150"/>
              <a:ext cx="2358600" cy="133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98" name="Google Shape;98;p13"/>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2999930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99"/>
        <p:cNvGrpSpPr/>
        <p:nvPr/>
      </p:nvGrpSpPr>
      <p:grpSpPr>
        <a:xfrm>
          <a:off x="0" y="0"/>
          <a:ext cx="0" cy="0"/>
          <a:chOff x="0" y="0"/>
          <a:chExt cx="0" cy="0"/>
        </a:xfrm>
      </p:grpSpPr>
      <p:sp>
        <p:nvSpPr>
          <p:cNvPr id="100" name="Google Shape;100;p14"/>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grpSp>
        <p:nvGrpSpPr>
          <p:cNvPr id="101" name="Google Shape;101;p14"/>
          <p:cNvGrpSpPr/>
          <p:nvPr/>
        </p:nvGrpSpPr>
        <p:grpSpPr>
          <a:xfrm>
            <a:off x="0" y="0"/>
            <a:ext cx="12192000" cy="6858000"/>
            <a:chOff x="0" y="0"/>
            <a:chExt cx="9144000" cy="5143500"/>
          </a:xfrm>
        </p:grpSpPr>
        <p:sp>
          <p:nvSpPr>
            <p:cNvPr id="102" name="Google Shape;102;p14"/>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3" name="Google Shape;103;p14"/>
            <p:cNvSpPr/>
            <p:nvPr/>
          </p:nvSpPr>
          <p:spPr>
            <a:xfrm>
              <a:off x="713214"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4" name="Google Shape;104;p14"/>
            <p:cNvSpPr/>
            <p:nvPr/>
          </p:nvSpPr>
          <p:spPr>
            <a:xfrm>
              <a:off x="8583300" y="1381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5" name="Google Shape;105;p14"/>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1656874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06"/>
        <p:cNvGrpSpPr/>
        <p:nvPr/>
      </p:nvGrpSpPr>
      <p:grpSpPr>
        <a:xfrm>
          <a:off x="0" y="0"/>
          <a:ext cx="0" cy="0"/>
          <a:chOff x="0" y="0"/>
          <a:chExt cx="0" cy="0"/>
        </a:xfrm>
      </p:grpSpPr>
      <p:sp>
        <p:nvSpPr>
          <p:cNvPr id="107" name="Google Shape;107;p15"/>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grpSp>
        <p:nvGrpSpPr>
          <p:cNvPr id="108" name="Google Shape;108;p15"/>
          <p:cNvGrpSpPr/>
          <p:nvPr/>
        </p:nvGrpSpPr>
        <p:grpSpPr>
          <a:xfrm>
            <a:off x="-15" y="-11200"/>
            <a:ext cx="12102800" cy="6869200"/>
            <a:chOff x="-11" y="-8400"/>
            <a:chExt cx="9077100" cy="5151900"/>
          </a:xfrm>
        </p:grpSpPr>
        <p:sp>
          <p:nvSpPr>
            <p:cNvPr id="109" name="Google Shape;109;p15"/>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10" name="Google Shape;110;p15"/>
            <p:cNvSpPr/>
            <p:nvPr/>
          </p:nvSpPr>
          <p:spPr>
            <a:xfrm rot="5400000" flipH="1">
              <a:off x="-1185311"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11" name="Google Shape;111;p15"/>
            <p:cNvSpPr/>
            <p:nvPr/>
          </p:nvSpPr>
          <p:spPr>
            <a:xfrm flipH="1">
              <a:off x="4689475"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12" name="Google Shape;112;p15"/>
            <p:cNvSpPr/>
            <p:nvPr/>
          </p:nvSpPr>
          <p:spPr>
            <a:xfrm rot="5400000" flipH="1">
              <a:off x="8729839" y="2050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2313335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13"/>
        <p:cNvGrpSpPr/>
        <p:nvPr/>
      </p:nvGrpSpPr>
      <p:grpSpPr>
        <a:xfrm>
          <a:off x="0" y="0"/>
          <a:ext cx="0" cy="0"/>
          <a:chOff x="0" y="0"/>
          <a:chExt cx="0" cy="0"/>
        </a:xfrm>
      </p:grpSpPr>
      <p:sp>
        <p:nvSpPr>
          <p:cNvPr id="114" name="Google Shape;114;p16"/>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grpSp>
        <p:nvGrpSpPr>
          <p:cNvPr id="115" name="Google Shape;115;p16"/>
          <p:cNvGrpSpPr/>
          <p:nvPr/>
        </p:nvGrpSpPr>
        <p:grpSpPr>
          <a:xfrm>
            <a:off x="-14" y="0"/>
            <a:ext cx="12192015" cy="6858000"/>
            <a:chOff x="-11" y="0"/>
            <a:chExt cx="9144011" cy="5143500"/>
          </a:xfrm>
        </p:grpSpPr>
        <p:sp>
          <p:nvSpPr>
            <p:cNvPr id="116" name="Google Shape;116;p16"/>
            <p:cNvSpPr/>
            <p:nvPr/>
          </p:nvSpPr>
          <p:spPr>
            <a:xfrm rot="-5400000" flipH="1">
              <a:off x="7553100" y="11853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17" name="Google Shape;117;p16"/>
            <p:cNvSpPr/>
            <p:nvPr/>
          </p:nvSpPr>
          <p:spPr>
            <a:xfrm rot="10800000" flipH="1">
              <a:off x="-11" y="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18" name="Google Shape;118;p16"/>
            <p:cNvSpPr/>
            <p:nvPr/>
          </p:nvSpPr>
          <p:spPr>
            <a:xfrm rot="10800000" flipH="1">
              <a:off x="8583300" y="48715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19" name="Google Shape;119;p16"/>
            <p:cNvSpPr/>
            <p:nvPr/>
          </p:nvSpPr>
          <p:spPr>
            <a:xfrm rot="5400000" flipH="1">
              <a:off x="-847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4096267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20"/>
        <p:cNvGrpSpPr/>
        <p:nvPr/>
      </p:nvGrpSpPr>
      <p:grpSpPr>
        <a:xfrm>
          <a:off x="0" y="0"/>
          <a:ext cx="0" cy="0"/>
          <a:chOff x="0" y="0"/>
          <a:chExt cx="0" cy="0"/>
        </a:xfrm>
      </p:grpSpPr>
      <p:sp>
        <p:nvSpPr>
          <p:cNvPr id="121" name="Google Shape;121;p17"/>
          <p:cNvSpPr txBox="1">
            <a:spLocks noGrp="1"/>
          </p:cNvSpPr>
          <p:nvPr>
            <p:ph type="title"/>
          </p:nvPr>
        </p:nvSpPr>
        <p:spPr>
          <a:xfrm>
            <a:off x="2018000" y="3997355"/>
            <a:ext cx="8156000" cy="7092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n-US"/>
              <a:t>Click to edit Master title style</a:t>
            </a:r>
            <a:endParaRPr/>
          </a:p>
        </p:txBody>
      </p:sp>
      <p:sp>
        <p:nvSpPr>
          <p:cNvPr id="122" name="Google Shape;122;p17"/>
          <p:cNvSpPr txBox="1">
            <a:spLocks noGrp="1"/>
          </p:cNvSpPr>
          <p:nvPr>
            <p:ph type="subTitle" idx="1"/>
          </p:nvPr>
        </p:nvSpPr>
        <p:spPr>
          <a:xfrm>
            <a:off x="2018000" y="2151451"/>
            <a:ext cx="8156000" cy="1971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3000"/>
              <a:buNone/>
              <a:defRPr sz="3200"/>
            </a:lvl1pPr>
            <a:lvl2pPr lvl="1" algn="ctr" rtl="0">
              <a:lnSpc>
                <a:spcPct val="100000"/>
              </a:lnSpc>
              <a:spcBef>
                <a:spcPts val="0"/>
              </a:spcBef>
              <a:spcAft>
                <a:spcPts val="0"/>
              </a:spcAft>
              <a:buSzPts val="3000"/>
              <a:buNone/>
              <a:defRPr sz="4000"/>
            </a:lvl2pPr>
            <a:lvl3pPr lvl="2" algn="ctr" rtl="0">
              <a:lnSpc>
                <a:spcPct val="100000"/>
              </a:lnSpc>
              <a:spcBef>
                <a:spcPts val="2133"/>
              </a:spcBef>
              <a:spcAft>
                <a:spcPts val="0"/>
              </a:spcAft>
              <a:buSzPts val="3000"/>
              <a:buNone/>
              <a:defRPr sz="4000"/>
            </a:lvl3pPr>
            <a:lvl4pPr lvl="3" algn="ctr" rtl="0">
              <a:lnSpc>
                <a:spcPct val="100000"/>
              </a:lnSpc>
              <a:spcBef>
                <a:spcPts val="2133"/>
              </a:spcBef>
              <a:spcAft>
                <a:spcPts val="0"/>
              </a:spcAft>
              <a:buSzPts val="3000"/>
              <a:buNone/>
              <a:defRPr sz="4000"/>
            </a:lvl4pPr>
            <a:lvl5pPr lvl="4" algn="ctr" rtl="0">
              <a:lnSpc>
                <a:spcPct val="100000"/>
              </a:lnSpc>
              <a:spcBef>
                <a:spcPts val="2133"/>
              </a:spcBef>
              <a:spcAft>
                <a:spcPts val="0"/>
              </a:spcAft>
              <a:buSzPts val="3000"/>
              <a:buNone/>
              <a:defRPr sz="4000"/>
            </a:lvl5pPr>
            <a:lvl6pPr lvl="5" algn="ctr" rtl="0">
              <a:lnSpc>
                <a:spcPct val="100000"/>
              </a:lnSpc>
              <a:spcBef>
                <a:spcPts val="2133"/>
              </a:spcBef>
              <a:spcAft>
                <a:spcPts val="0"/>
              </a:spcAft>
              <a:buSzPts val="3000"/>
              <a:buNone/>
              <a:defRPr sz="4000"/>
            </a:lvl6pPr>
            <a:lvl7pPr lvl="6" algn="ctr" rtl="0">
              <a:lnSpc>
                <a:spcPct val="100000"/>
              </a:lnSpc>
              <a:spcBef>
                <a:spcPts val="2133"/>
              </a:spcBef>
              <a:spcAft>
                <a:spcPts val="0"/>
              </a:spcAft>
              <a:buSzPts val="3000"/>
              <a:buNone/>
              <a:defRPr sz="4000"/>
            </a:lvl7pPr>
            <a:lvl8pPr lvl="7" algn="ctr" rtl="0">
              <a:lnSpc>
                <a:spcPct val="100000"/>
              </a:lnSpc>
              <a:spcBef>
                <a:spcPts val="2133"/>
              </a:spcBef>
              <a:spcAft>
                <a:spcPts val="0"/>
              </a:spcAft>
              <a:buSzPts val="3000"/>
              <a:buNone/>
              <a:defRPr sz="4000"/>
            </a:lvl8pPr>
            <a:lvl9pPr lvl="8" algn="ctr" rtl="0">
              <a:lnSpc>
                <a:spcPct val="100000"/>
              </a:lnSpc>
              <a:spcBef>
                <a:spcPts val="2133"/>
              </a:spcBef>
              <a:spcAft>
                <a:spcPts val="2133"/>
              </a:spcAft>
              <a:buSzPts val="3000"/>
              <a:buNone/>
              <a:defRPr sz="4000"/>
            </a:lvl9pPr>
          </a:lstStyle>
          <a:p>
            <a:r>
              <a:rPr lang="en-US"/>
              <a:t>Click to edit Master subtitle style</a:t>
            </a:r>
            <a:endParaRPr/>
          </a:p>
        </p:txBody>
      </p:sp>
      <p:grpSp>
        <p:nvGrpSpPr>
          <p:cNvPr id="123" name="Google Shape;123;p17"/>
          <p:cNvGrpSpPr/>
          <p:nvPr/>
        </p:nvGrpSpPr>
        <p:grpSpPr>
          <a:xfrm>
            <a:off x="-14" y="0"/>
            <a:ext cx="12192015" cy="6858000"/>
            <a:chOff x="-11" y="0"/>
            <a:chExt cx="9144011" cy="5143500"/>
          </a:xfrm>
        </p:grpSpPr>
        <p:sp>
          <p:nvSpPr>
            <p:cNvPr id="124" name="Google Shape;124;p17"/>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25" name="Google Shape;125;p17"/>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26" name="Google Shape;126;p17"/>
            <p:cNvSpPr/>
            <p:nvPr/>
          </p:nvSpPr>
          <p:spPr>
            <a:xfrm>
              <a:off x="4370850" y="405700"/>
              <a:ext cx="4773000" cy="133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27" name="Google Shape;127;p17"/>
            <p:cNvSpPr/>
            <p:nvPr/>
          </p:nvSpPr>
          <p:spPr>
            <a:xfrm rot="5400000">
              <a:off x="-1169575" y="1749000"/>
              <a:ext cx="36318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580940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28"/>
        <p:cNvGrpSpPr/>
        <p:nvPr/>
      </p:nvGrpSpPr>
      <p:grpSpPr>
        <a:xfrm>
          <a:off x="0" y="0"/>
          <a:ext cx="0" cy="0"/>
          <a:chOff x="0" y="0"/>
          <a:chExt cx="0" cy="0"/>
        </a:xfrm>
      </p:grpSpPr>
      <p:sp>
        <p:nvSpPr>
          <p:cNvPr id="129" name="Google Shape;129;p18"/>
          <p:cNvSpPr>
            <a:spLocks noGrp="1"/>
          </p:cNvSpPr>
          <p:nvPr>
            <p:ph type="pic" idx="2"/>
          </p:nvPr>
        </p:nvSpPr>
        <p:spPr>
          <a:xfrm>
            <a:off x="950867" y="719333"/>
            <a:ext cx="3356800" cy="3455200"/>
          </a:xfrm>
          <a:prstGeom prst="rect">
            <a:avLst/>
          </a:prstGeom>
          <a:noFill/>
          <a:ln>
            <a:noFill/>
          </a:ln>
        </p:spPr>
      </p:sp>
      <p:sp>
        <p:nvSpPr>
          <p:cNvPr id="130" name="Google Shape;130;p18"/>
          <p:cNvSpPr txBox="1">
            <a:spLocks noGrp="1"/>
          </p:cNvSpPr>
          <p:nvPr>
            <p:ph type="subTitle" idx="1"/>
          </p:nvPr>
        </p:nvSpPr>
        <p:spPr>
          <a:xfrm>
            <a:off x="953467" y="5297885"/>
            <a:ext cx="6478800" cy="74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131" name="Google Shape;131;p18"/>
          <p:cNvSpPr txBox="1">
            <a:spLocks noGrp="1"/>
          </p:cNvSpPr>
          <p:nvPr>
            <p:ph type="title"/>
          </p:nvPr>
        </p:nvSpPr>
        <p:spPr>
          <a:xfrm>
            <a:off x="953467" y="4346000"/>
            <a:ext cx="6478800" cy="10008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132" name="Google Shape;132;p18"/>
          <p:cNvSpPr>
            <a:spLocks noGrp="1"/>
          </p:cNvSpPr>
          <p:nvPr>
            <p:ph type="pic" idx="3"/>
          </p:nvPr>
        </p:nvSpPr>
        <p:spPr>
          <a:xfrm>
            <a:off x="4417520" y="719333"/>
            <a:ext cx="3356800" cy="3455200"/>
          </a:xfrm>
          <a:prstGeom prst="rect">
            <a:avLst/>
          </a:prstGeom>
          <a:noFill/>
          <a:ln>
            <a:noFill/>
          </a:ln>
        </p:spPr>
      </p:sp>
      <p:sp>
        <p:nvSpPr>
          <p:cNvPr id="133" name="Google Shape;133;p18"/>
          <p:cNvSpPr>
            <a:spLocks noGrp="1"/>
          </p:cNvSpPr>
          <p:nvPr>
            <p:ph type="pic" idx="4"/>
          </p:nvPr>
        </p:nvSpPr>
        <p:spPr>
          <a:xfrm>
            <a:off x="7884211" y="719333"/>
            <a:ext cx="3356800" cy="3455200"/>
          </a:xfrm>
          <a:prstGeom prst="rect">
            <a:avLst/>
          </a:prstGeom>
          <a:noFill/>
          <a:ln>
            <a:noFill/>
          </a:ln>
        </p:spPr>
      </p:sp>
      <p:grpSp>
        <p:nvGrpSpPr>
          <p:cNvPr id="134" name="Google Shape;134;p18"/>
          <p:cNvGrpSpPr/>
          <p:nvPr/>
        </p:nvGrpSpPr>
        <p:grpSpPr>
          <a:xfrm>
            <a:off x="-14" y="0"/>
            <a:ext cx="12192015" cy="6858000"/>
            <a:chOff x="-11" y="0"/>
            <a:chExt cx="9144011" cy="5143500"/>
          </a:xfrm>
        </p:grpSpPr>
        <p:sp>
          <p:nvSpPr>
            <p:cNvPr id="135" name="Google Shape;135;p18"/>
            <p:cNvSpPr/>
            <p:nvPr/>
          </p:nvSpPr>
          <p:spPr>
            <a:xfrm rot="-5400000" flipH="1">
              <a:off x="7553100" y="11853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36" name="Google Shape;136;p18"/>
            <p:cNvSpPr/>
            <p:nvPr/>
          </p:nvSpPr>
          <p:spPr>
            <a:xfrm rot="10800000" flipH="1">
              <a:off x="-11" y="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37" name="Google Shape;137;p18"/>
            <p:cNvSpPr/>
            <p:nvPr/>
          </p:nvSpPr>
          <p:spPr>
            <a:xfrm rot="10800000" flipH="1">
              <a:off x="8583300" y="48715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38" name="Google Shape;138;p18"/>
            <p:cNvSpPr/>
            <p:nvPr/>
          </p:nvSpPr>
          <p:spPr>
            <a:xfrm rot="5400000" flipH="1">
              <a:off x="-847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1618198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141" name="Google Shape;141;p19"/>
          <p:cNvSpPr txBox="1">
            <a:spLocks noGrp="1"/>
          </p:cNvSpPr>
          <p:nvPr>
            <p:ph type="subTitle" idx="1"/>
          </p:nvPr>
        </p:nvSpPr>
        <p:spPr>
          <a:xfrm>
            <a:off x="950900" y="2846700"/>
            <a:ext cx="3303600" cy="17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42" name="Google Shape;142;p19"/>
          <p:cNvSpPr txBox="1">
            <a:spLocks noGrp="1"/>
          </p:cNvSpPr>
          <p:nvPr>
            <p:ph type="subTitle" idx="2"/>
          </p:nvPr>
        </p:nvSpPr>
        <p:spPr>
          <a:xfrm>
            <a:off x="4444164" y="2846700"/>
            <a:ext cx="3303600" cy="17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43" name="Google Shape;143;p19"/>
          <p:cNvSpPr txBox="1">
            <a:spLocks noGrp="1"/>
          </p:cNvSpPr>
          <p:nvPr>
            <p:ph type="subTitle" idx="3"/>
          </p:nvPr>
        </p:nvSpPr>
        <p:spPr>
          <a:xfrm>
            <a:off x="7937428" y="2846700"/>
            <a:ext cx="3303600" cy="17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44" name="Google Shape;144;p19"/>
          <p:cNvSpPr txBox="1">
            <a:spLocks noGrp="1"/>
          </p:cNvSpPr>
          <p:nvPr>
            <p:ph type="subTitle" idx="4"/>
          </p:nvPr>
        </p:nvSpPr>
        <p:spPr>
          <a:xfrm>
            <a:off x="950900" y="2252900"/>
            <a:ext cx="33036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45" name="Google Shape;145;p19"/>
          <p:cNvSpPr txBox="1">
            <a:spLocks noGrp="1"/>
          </p:cNvSpPr>
          <p:nvPr>
            <p:ph type="subTitle" idx="5"/>
          </p:nvPr>
        </p:nvSpPr>
        <p:spPr>
          <a:xfrm>
            <a:off x="4444175" y="2252900"/>
            <a:ext cx="33036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46" name="Google Shape;146;p19"/>
          <p:cNvSpPr txBox="1">
            <a:spLocks noGrp="1"/>
          </p:cNvSpPr>
          <p:nvPr>
            <p:ph type="subTitle" idx="6"/>
          </p:nvPr>
        </p:nvSpPr>
        <p:spPr>
          <a:xfrm>
            <a:off x="7937419" y="2252900"/>
            <a:ext cx="33036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47" name="Google Shape;147;p19"/>
          <p:cNvSpPr/>
          <p:nvPr/>
        </p:nvSpPr>
        <p:spPr>
          <a:xfrm rot="10800000" flipH="1">
            <a:off x="-15" y="184200"/>
            <a:ext cx="2437600" cy="178400"/>
          </a:xfrm>
          <a:prstGeom prst="rect">
            <a:avLst/>
          </a:prstGeom>
          <a:solidFill>
            <a:schemeClr val="dk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8" name="Google Shape;148;p19"/>
          <p:cNvSpPr/>
          <p:nvPr/>
        </p:nvSpPr>
        <p:spPr>
          <a:xfrm rot="5400000" flipH="1">
            <a:off x="-1580415" y="4736800"/>
            <a:ext cx="3701600" cy="540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9" name="Google Shape;149;p19"/>
          <p:cNvSpPr/>
          <p:nvPr/>
        </p:nvSpPr>
        <p:spPr>
          <a:xfrm flipH="1">
            <a:off x="6252633" y="6501600"/>
            <a:ext cx="4988400" cy="356400"/>
          </a:xfrm>
          <a:prstGeom prst="rect">
            <a:avLst/>
          </a:prstGeom>
          <a:solidFill>
            <a:schemeClr val="lt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50" name="Google Shape;150;p19"/>
          <p:cNvSpPr/>
          <p:nvPr/>
        </p:nvSpPr>
        <p:spPr>
          <a:xfrm rot="5400000" flipH="1">
            <a:off x="10648200" y="1354267"/>
            <a:ext cx="2909200" cy="178400"/>
          </a:xfrm>
          <a:prstGeom prst="rect">
            <a:avLst/>
          </a:prstGeom>
          <a:solidFill>
            <a:schemeClr val="dk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Tree>
    <p:extLst>
      <p:ext uri="{BB962C8B-B14F-4D97-AF65-F5344CB8AC3E}">
        <p14:creationId xmlns:p14="http://schemas.microsoft.com/office/powerpoint/2010/main" val="353269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51"/>
        <p:cNvGrpSpPr/>
        <p:nvPr/>
      </p:nvGrpSpPr>
      <p:grpSpPr>
        <a:xfrm>
          <a:off x="0" y="0"/>
          <a:ext cx="0" cy="0"/>
          <a:chOff x="0" y="0"/>
          <a:chExt cx="0" cy="0"/>
        </a:xfrm>
      </p:grpSpPr>
      <p:sp>
        <p:nvSpPr>
          <p:cNvPr id="152" name="Google Shape;152;p20"/>
          <p:cNvSpPr txBox="1">
            <a:spLocks noGrp="1"/>
          </p:cNvSpPr>
          <p:nvPr>
            <p:ph type="title"/>
          </p:nvPr>
        </p:nvSpPr>
        <p:spPr>
          <a:xfrm>
            <a:off x="960000" y="719333"/>
            <a:ext cx="10281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Font typeface="Rubik"/>
              <a:buNone/>
              <a:defRPr/>
            </a:lvl1pPr>
            <a:lvl2pPr lvl="1" rtl="0">
              <a:spcBef>
                <a:spcPts val="0"/>
              </a:spcBef>
              <a:spcAft>
                <a:spcPts val="0"/>
              </a:spcAft>
              <a:buSzPts val="3500"/>
              <a:buFont typeface="Rubik"/>
              <a:buNone/>
              <a:defRPr b="1">
                <a:latin typeface="Rubik"/>
                <a:ea typeface="Rubik"/>
                <a:cs typeface="Rubik"/>
                <a:sym typeface="Rubik"/>
              </a:defRPr>
            </a:lvl2pPr>
            <a:lvl3pPr lvl="2" rtl="0">
              <a:spcBef>
                <a:spcPts val="0"/>
              </a:spcBef>
              <a:spcAft>
                <a:spcPts val="0"/>
              </a:spcAft>
              <a:buSzPts val="3500"/>
              <a:buFont typeface="Rubik"/>
              <a:buNone/>
              <a:defRPr b="1">
                <a:latin typeface="Rubik"/>
                <a:ea typeface="Rubik"/>
                <a:cs typeface="Rubik"/>
                <a:sym typeface="Rubik"/>
              </a:defRPr>
            </a:lvl3pPr>
            <a:lvl4pPr lvl="3" rtl="0">
              <a:spcBef>
                <a:spcPts val="0"/>
              </a:spcBef>
              <a:spcAft>
                <a:spcPts val="0"/>
              </a:spcAft>
              <a:buSzPts val="3500"/>
              <a:buFont typeface="Rubik"/>
              <a:buNone/>
              <a:defRPr b="1">
                <a:latin typeface="Rubik"/>
                <a:ea typeface="Rubik"/>
                <a:cs typeface="Rubik"/>
                <a:sym typeface="Rubik"/>
              </a:defRPr>
            </a:lvl4pPr>
            <a:lvl5pPr lvl="4" rtl="0">
              <a:spcBef>
                <a:spcPts val="0"/>
              </a:spcBef>
              <a:spcAft>
                <a:spcPts val="0"/>
              </a:spcAft>
              <a:buSzPts val="3500"/>
              <a:buFont typeface="Rubik"/>
              <a:buNone/>
              <a:defRPr b="1">
                <a:latin typeface="Rubik"/>
                <a:ea typeface="Rubik"/>
                <a:cs typeface="Rubik"/>
                <a:sym typeface="Rubik"/>
              </a:defRPr>
            </a:lvl5pPr>
            <a:lvl6pPr lvl="5" rtl="0">
              <a:spcBef>
                <a:spcPts val="0"/>
              </a:spcBef>
              <a:spcAft>
                <a:spcPts val="0"/>
              </a:spcAft>
              <a:buSzPts val="3500"/>
              <a:buFont typeface="Rubik"/>
              <a:buNone/>
              <a:defRPr b="1">
                <a:latin typeface="Rubik"/>
                <a:ea typeface="Rubik"/>
                <a:cs typeface="Rubik"/>
                <a:sym typeface="Rubik"/>
              </a:defRPr>
            </a:lvl6pPr>
            <a:lvl7pPr lvl="6" rtl="0">
              <a:spcBef>
                <a:spcPts val="0"/>
              </a:spcBef>
              <a:spcAft>
                <a:spcPts val="0"/>
              </a:spcAft>
              <a:buSzPts val="3500"/>
              <a:buFont typeface="Rubik"/>
              <a:buNone/>
              <a:defRPr b="1">
                <a:latin typeface="Rubik"/>
                <a:ea typeface="Rubik"/>
                <a:cs typeface="Rubik"/>
                <a:sym typeface="Rubik"/>
              </a:defRPr>
            </a:lvl7pPr>
            <a:lvl8pPr lvl="7" rtl="0">
              <a:spcBef>
                <a:spcPts val="0"/>
              </a:spcBef>
              <a:spcAft>
                <a:spcPts val="0"/>
              </a:spcAft>
              <a:buSzPts val="3500"/>
              <a:buFont typeface="Rubik"/>
              <a:buNone/>
              <a:defRPr b="1">
                <a:latin typeface="Rubik"/>
                <a:ea typeface="Rubik"/>
                <a:cs typeface="Rubik"/>
                <a:sym typeface="Rubik"/>
              </a:defRPr>
            </a:lvl8pPr>
            <a:lvl9pPr lvl="8" rtl="0">
              <a:spcBef>
                <a:spcPts val="0"/>
              </a:spcBef>
              <a:spcAft>
                <a:spcPts val="0"/>
              </a:spcAft>
              <a:buSzPts val="3500"/>
              <a:buFont typeface="Rubik"/>
              <a:buNone/>
              <a:defRPr b="1">
                <a:latin typeface="Rubik"/>
                <a:ea typeface="Rubik"/>
                <a:cs typeface="Rubik"/>
                <a:sym typeface="Rubik"/>
              </a:defRPr>
            </a:lvl9pPr>
          </a:lstStyle>
          <a:p>
            <a:r>
              <a:rPr lang="en-US"/>
              <a:t>Click to edit Master title style</a:t>
            </a:r>
            <a:endParaRPr/>
          </a:p>
        </p:txBody>
      </p:sp>
      <p:sp>
        <p:nvSpPr>
          <p:cNvPr id="153" name="Google Shape;153;p20"/>
          <p:cNvSpPr txBox="1">
            <a:spLocks noGrp="1"/>
          </p:cNvSpPr>
          <p:nvPr>
            <p:ph type="subTitle" idx="1"/>
          </p:nvPr>
        </p:nvSpPr>
        <p:spPr>
          <a:xfrm>
            <a:off x="960000" y="2521933"/>
            <a:ext cx="5004800" cy="98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54" name="Google Shape;154;p20"/>
          <p:cNvSpPr txBox="1">
            <a:spLocks noGrp="1"/>
          </p:cNvSpPr>
          <p:nvPr>
            <p:ph type="subTitle" idx="2"/>
          </p:nvPr>
        </p:nvSpPr>
        <p:spPr>
          <a:xfrm>
            <a:off x="6236096" y="2521933"/>
            <a:ext cx="5004800" cy="98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55" name="Google Shape;155;p20"/>
          <p:cNvSpPr txBox="1">
            <a:spLocks noGrp="1"/>
          </p:cNvSpPr>
          <p:nvPr>
            <p:ph type="subTitle" idx="3"/>
          </p:nvPr>
        </p:nvSpPr>
        <p:spPr>
          <a:xfrm>
            <a:off x="960000" y="4532833"/>
            <a:ext cx="5004800" cy="98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56" name="Google Shape;156;p20"/>
          <p:cNvSpPr txBox="1">
            <a:spLocks noGrp="1"/>
          </p:cNvSpPr>
          <p:nvPr>
            <p:ph type="subTitle" idx="4"/>
          </p:nvPr>
        </p:nvSpPr>
        <p:spPr>
          <a:xfrm>
            <a:off x="6236096" y="4532833"/>
            <a:ext cx="5004800" cy="98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57" name="Google Shape;157;p20"/>
          <p:cNvSpPr txBox="1">
            <a:spLocks noGrp="1"/>
          </p:cNvSpPr>
          <p:nvPr>
            <p:ph type="subTitle" idx="5"/>
          </p:nvPr>
        </p:nvSpPr>
        <p:spPr>
          <a:xfrm>
            <a:off x="960000" y="2029196"/>
            <a:ext cx="50048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a:buNone/>
              <a:defRPr sz="3200" b="1">
                <a:latin typeface="Rubik"/>
                <a:ea typeface="Rubik"/>
                <a:cs typeface="Rubik"/>
                <a:sym typeface="Rubik"/>
              </a:defRPr>
            </a:lvl2pPr>
            <a:lvl3pPr lvl="2" algn="ctr" rtl="0">
              <a:lnSpc>
                <a:spcPct val="100000"/>
              </a:lnSpc>
              <a:spcBef>
                <a:spcPts val="0"/>
              </a:spcBef>
              <a:spcAft>
                <a:spcPts val="0"/>
              </a:spcAft>
              <a:buSzPts val="2400"/>
              <a:buFont typeface="Rubik"/>
              <a:buNone/>
              <a:defRPr sz="3200" b="1">
                <a:latin typeface="Rubik"/>
                <a:ea typeface="Rubik"/>
                <a:cs typeface="Rubik"/>
                <a:sym typeface="Rubik"/>
              </a:defRPr>
            </a:lvl3pPr>
            <a:lvl4pPr lvl="3" algn="ctr" rtl="0">
              <a:lnSpc>
                <a:spcPct val="100000"/>
              </a:lnSpc>
              <a:spcBef>
                <a:spcPts val="0"/>
              </a:spcBef>
              <a:spcAft>
                <a:spcPts val="0"/>
              </a:spcAft>
              <a:buSzPts val="2400"/>
              <a:buFont typeface="Rubik"/>
              <a:buNone/>
              <a:defRPr sz="3200" b="1">
                <a:latin typeface="Rubik"/>
                <a:ea typeface="Rubik"/>
                <a:cs typeface="Rubik"/>
                <a:sym typeface="Rubik"/>
              </a:defRPr>
            </a:lvl4pPr>
            <a:lvl5pPr lvl="4" algn="ctr" rtl="0">
              <a:lnSpc>
                <a:spcPct val="100000"/>
              </a:lnSpc>
              <a:spcBef>
                <a:spcPts val="0"/>
              </a:spcBef>
              <a:spcAft>
                <a:spcPts val="0"/>
              </a:spcAft>
              <a:buSzPts val="2400"/>
              <a:buFont typeface="Rubik"/>
              <a:buNone/>
              <a:defRPr sz="3200" b="1">
                <a:latin typeface="Rubik"/>
                <a:ea typeface="Rubik"/>
                <a:cs typeface="Rubik"/>
                <a:sym typeface="Rubik"/>
              </a:defRPr>
            </a:lvl5pPr>
            <a:lvl6pPr lvl="5" algn="ctr" rtl="0">
              <a:lnSpc>
                <a:spcPct val="100000"/>
              </a:lnSpc>
              <a:spcBef>
                <a:spcPts val="0"/>
              </a:spcBef>
              <a:spcAft>
                <a:spcPts val="0"/>
              </a:spcAft>
              <a:buSzPts val="2400"/>
              <a:buFont typeface="Rubik"/>
              <a:buNone/>
              <a:defRPr sz="3200" b="1">
                <a:latin typeface="Rubik"/>
                <a:ea typeface="Rubik"/>
                <a:cs typeface="Rubik"/>
                <a:sym typeface="Rubik"/>
              </a:defRPr>
            </a:lvl6pPr>
            <a:lvl7pPr lvl="6" algn="ctr" rtl="0">
              <a:lnSpc>
                <a:spcPct val="100000"/>
              </a:lnSpc>
              <a:spcBef>
                <a:spcPts val="0"/>
              </a:spcBef>
              <a:spcAft>
                <a:spcPts val="0"/>
              </a:spcAft>
              <a:buSzPts val="2400"/>
              <a:buFont typeface="Rubik"/>
              <a:buNone/>
              <a:defRPr sz="3200" b="1">
                <a:latin typeface="Rubik"/>
                <a:ea typeface="Rubik"/>
                <a:cs typeface="Rubik"/>
                <a:sym typeface="Rubik"/>
              </a:defRPr>
            </a:lvl7pPr>
            <a:lvl8pPr lvl="7" algn="ctr" rtl="0">
              <a:lnSpc>
                <a:spcPct val="100000"/>
              </a:lnSpc>
              <a:spcBef>
                <a:spcPts val="0"/>
              </a:spcBef>
              <a:spcAft>
                <a:spcPts val="0"/>
              </a:spcAft>
              <a:buSzPts val="2400"/>
              <a:buFont typeface="Rubik"/>
              <a:buNone/>
              <a:defRPr sz="3200" b="1">
                <a:latin typeface="Rubik"/>
                <a:ea typeface="Rubik"/>
                <a:cs typeface="Rubik"/>
                <a:sym typeface="Rubik"/>
              </a:defRPr>
            </a:lvl8pPr>
            <a:lvl9pPr lvl="8" algn="ctr" rtl="0">
              <a:lnSpc>
                <a:spcPct val="100000"/>
              </a:lnSpc>
              <a:spcBef>
                <a:spcPts val="0"/>
              </a:spcBef>
              <a:spcAft>
                <a:spcPts val="0"/>
              </a:spcAft>
              <a:buSzPts val="2400"/>
              <a:buFont typeface="Rubik"/>
              <a:buNone/>
              <a:defRPr sz="3200" b="1">
                <a:latin typeface="Rubik"/>
                <a:ea typeface="Rubik"/>
                <a:cs typeface="Rubik"/>
                <a:sym typeface="Rubik"/>
              </a:defRPr>
            </a:lvl9pPr>
          </a:lstStyle>
          <a:p>
            <a:r>
              <a:rPr lang="en-US"/>
              <a:t>Click to edit Master subtitle style</a:t>
            </a:r>
            <a:endParaRPr/>
          </a:p>
        </p:txBody>
      </p:sp>
      <p:sp>
        <p:nvSpPr>
          <p:cNvPr id="158" name="Google Shape;158;p20"/>
          <p:cNvSpPr txBox="1">
            <a:spLocks noGrp="1"/>
          </p:cNvSpPr>
          <p:nvPr>
            <p:ph type="subTitle" idx="6"/>
          </p:nvPr>
        </p:nvSpPr>
        <p:spPr>
          <a:xfrm>
            <a:off x="960000" y="4040199"/>
            <a:ext cx="50048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a:buNone/>
              <a:defRPr sz="3200" b="1">
                <a:latin typeface="Rubik"/>
                <a:ea typeface="Rubik"/>
                <a:cs typeface="Rubik"/>
                <a:sym typeface="Rubik"/>
              </a:defRPr>
            </a:lvl2pPr>
            <a:lvl3pPr lvl="2" algn="ctr" rtl="0">
              <a:lnSpc>
                <a:spcPct val="100000"/>
              </a:lnSpc>
              <a:spcBef>
                <a:spcPts val="0"/>
              </a:spcBef>
              <a:spcAft>
                <a:spcPts val="0"/>
              </a:spcAft>
              <a:buSzPts val="2400"/>
              <a:buFont typeface="Rubik"/>
              <a:buNone/>
              <a:defRPr sz="3200" b="1">
                <a:latin typeface="Rubik"/>
                <a:ea typeface="Rubik"/>
                <a:cs typeface="Rubik"/>
                <a:sym typeface="Rubik"/>
              </a:defRPr>
            </a:lvl3pPr>
            <a:lvl4pPr lvl="3" algn="ctr" rtl="0">
              <a:lnSpc>
                <a:spcPct val="100000"/>
              </a:lnSpc>
              <a:spcBef>
                <a:spcPts val="0"/>
              </a:spcBef>
              <a:spcAft>
                <a:spcPts val="0"/>
              </a:spcAft>
              <a:buSzPts val="2400"/>
              <a:buFont typeface="Rubik"/>
              <a:buNone/>
              <a:defRPr sz="3200" b="1">
                <a:latin typeface="Rubik"/>
                <a:ea typeface="Rubik"/>
                <a:cs typeface="Rubik"/>
                <a:sym typeface="Rubik"/>
              </a:defRPr>
            </a:lvl4pPr>
            <a:lvl5pPr lvl="4" algn="ctr" rtl="0">
              <a:lnSpc>
                <a:spcPct val="100000"/>
              </a:lnSpc>
              <a:spcBef>
                <a:spcPts val="0"/>
              </a:spcBef>
              <a:spcAft>
                <a:spcPts val="0"/>
              </a:spcAft>
              <a:buSzPts val="2400"/>
              <a:buFont typeface="Rubik"/>
              <a:buNone/>
              <a:defRPr sz="3200" b="1">
                <a:latin typeface="Rubik"/>
                <a:ea typeface="Rubik"/>
                <a:cs typeface="Rubik"/>
                <a:sym typeface="Rubik"/>
              </a:defRPr>
            </a:lvl5pPr>
            <a:lvl6pPr lvl="5" algn="ctr" rtl="0">
              <a:lnSpc>
                <a:spcPct val="100000"/>
              </a:lnSpc>
              <a:spcBef>
                <a:spcPts val="0"/>
              </a:spcBef>
              <a:spcAft>
                <a:spcPts val="0"/>
              </a:spcAft>
              <a:buSzPts val="2400"/>
              <a:buFont typeface="Rubik"/>
              <a:buNone/>
              <a:defRPr sz="3200" b="1">
                <a:latin typeface="Rubik"/>
                <a:ea typeface="Rubik"/>
                <a:cs typeface="Rubik"/>
                <a:sym typeface="Rubik"/>
              </a:defRPr>
            </a:lvl6pPr>
            <a:lvl7pPr lvl="6" algn="ctr" rtl="0">
              <a:lnSpc>
                <a:spcPct val="100000"/>
              </a:lnSpc>
              <a:spcBef>
                <a:spcPts val="0"/>
              </a:spcBef>
              <a:spcAft>
                <a:spcPts val="0"/>
              </a:spcAft>
              <a:buSzPts val="2400"/>
              <a:buFont typeface="Rubik"/>
              <a:buNone/>
              <a:defRPr sz="3200" b="1">
                <a:latin typeface="Rubik"/>
                <a:ea typeface="Rubik"/>
                <a:cs typeface="Rubik"/>
                <a:sym typeface="Rubik"/>
              </a:defRPr>
            </a:lvl7pPr>
            <a:lvl8pPr lvl="7" algn="ctr" rtl="0">
              <a:lnSpc>
                <a:spcPct val="100000"/>
              </a:lnSpc>
              <a:spcBef>
                <a:spcPts val="0"/>
              </a:spcBef>
              <a:spcAft>
                <a:spcPts val="0"/>
              </a:spcAft>
              <a:buSzPts val="2400"/>
              <a:buFont typeface="Rubik"/>
              <a:buNone/>
              <a:defRPr sz="3200" b="1">
                <a:latin typeface="Rubik"/>
                <a:ea typeface="Rubik"/>
                <a:cs typeface="Rubik"/>
                <a:sym typeface="Rubik"/>
              </a:defRPr>
            </a:lvl8pPr>
            <a:lvl9pPr lvl="8" algn="ctr" rtl="0">
              <a:lnSpc>
                <a:spcPct val="100000"/>
              </a:lnSpc>
              <a:spcBef>
                <a:spcPts val="0"/>
              </a:spcBef>
              <a:spcAft>
                <a:spcPts val="0"/>
              </a:spcAft>
              <a:buSzPts val="2400"/>
              <a:buFont typeface="Rubik"/>
              <a:buNone/>
              <a:defRPr sz="3200" b="1">
                <a:latin typeface="Rubik"/>
                <a:ea typeface="Rubik"/>
                <a:cs typeface="Rubik"/>
                <a:sym typeface="Rubik"/>
              </a:defRPr>
            </a:lvl9pPr>
          </a:lstStyle>
          <a:p>
            <a:r>
              <a:rPr lang="en-US"/>
              <a:t>Click to edit Master subtitle style</a:t>
            </a:r>
            <a:endParaRPr/>
          </a:p>
        </p:txBody>
      </p:sp>
      <p:sp>
        <p:nvSpPr>
          <p:cNvPr id="159" name="Google Shape;159;p20"/>
          <p:cNvSpPr txBox="1">
            <a:spLocks noGrp="1"/>
          </p:cNvSpPr>
          <p:nvPr>
            <p:ph type="subTitle" idx="7"/>
          </p:nvPr>
        </p:nvSpPr>
        <p:spPr>
          <a:xfrm>
            <a:off x="6236044" y="2029196"/>
            <a:ext cx="50048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a:buNone/>
              <a:defRPr sz="3200" b="1">
                <a:latin typeface="Rubik"/>
                <a:ea typeface="Rubik"/>
                <a:cs typeface="Rubik"/>
                <a:sym typeface="Rubik"/>
              </a:defRPr>
            </a:lvl2pPr>
            <a:lvl3pPr lvl="2" algn="ctr" rtl="0">
              <a:lnSpc>
                <a:spcPct val="100000"/>
              </a:lnSpc>
              <a:spcBef>
                <a:spcPts val="0"/>
              </a:spcBef>
              <a:spcAft>
                <a:spcPts val="0"/>
              </a:spcAft>
              <a:buSzPts val="2400"/>
              <a:buFont typeface="Rubik"/>
              <a:buNone/>
              <a:defRPr sz="3200" b="1">
                <a:latin typeface="Rubik"/>
                <a:ea typeface="Rubik"/>
                <a:cs typeface="Rubik"/>
                <a:sym typeface="Rubik"/>
              </a:defRPr>
            </a:lvl3pPr>
            <a:lvl4pPr lvl="3" algn="ctr" rtl="0">
              <a:lnSpc>
                <a:spcPct val="100000"/>
              </a:lnSpc>
              <a:spcBef>
                <a:spcPts val="0"/>
              </a:spcBef>
              <a:spcAft>
                <a:spcPts val="0"/>
              </a:spcAft>
              <a:buSzPts val="2400"/>
              <a:buFont typeface="Rubik"/>
              <a:buNone/>
              <a:defRPr sz="3200" b="1">
                <a:latin typeface="Rubik"/>
                <a:ea typeface="Rubik"/>
                <a:cs typeface="Rubik"/>
                <a:sym typeface="Rubik"/>
              </a:defRPr>
            </a:lvl4pPr>
            <a:lvl5pPr lvl="4" algn="ctr" rtl="0">
              <a:lnSpc>
                <a:spcPct val="100000"/>
              </a:lnSpc>
              <a:spcBef>
                <a:spcPts val="0"/>
              </a:spcBef>
              <a:spcAft>
                <a:spcPts val="0"/>
              </a:spcAft>
              <a:buSzPts val="2400"/>
              <a:buFont typeface="Rubik"/>
              <a:buNone/>
              <a:defRPr sz="3200" b="1">
                <a:latin typeface="Rubik"/>
                <a:ea typeface="Rubik"/>
                <a:cs typeface="Rubik"/>
                <a:sym typeface="Rubik"/>
              </a:defRPr>
            </a:lvl5pPr>
            <a:lvl6pPr lvl="5" algn="ctr" rtl="0">
              <a:lnSpc>
                <a:spcPct val="100000"/>
              </a:lnSpc>
              <a:spcBef>
                <a:spcPts val="0"/>
              </a:spcBef>
              <a:spcAft>
                <a:spcPts val="0"/>
              </a:spcAft>
              <a:buSzPts val="2400"/>
              <a:buFont typeface="Rubik"/>
              <a:buNone/>
              <a:defRPr sz="3200" b="1">
                <a:latin typeface="Rubik"/>
                <a:ea typeface="Rubik"/>
                <a:cs typeface="Rubik"/>
                <a:sym typeface="Rubik"/>
              </a:defRPr>
            </a:lvl6pPr>
            <a:lvl7pPr lvl="6" algn="ctr" rtl="0">
              <a:lnSpc>
                <a:spcPct val="100000"/>
              </a:lnSpc>
              <a:spcBef>
                <a:spcPts val="0"/>
              </a:spcBef>
              <a:spcAft>
                <a:spcPts val="0"/>
              </a:spcAft>
              <a:buSzPts val="2400"/>
              <a:buFont typeface="Rubik"/>
              <a:buNone/>
              <a:defRPr sz="3200" b="1">
                <a:latin typeface="Rubik"/>
                <a:ea typeface="Rubik"/>
                <a:cs typeface="Rubik"/>
                <a:sym typeface="Rubik"/>
              </a:defRPr>
            </a:lvl7pPr>
            <a:lvl8pPr lvl="7" algn="ctr" rtl="0">
              <a:lnSpc>
                <a:spcPct val="100000"/>
              </a:lnSpc>
              <a:spcBef>
                <a:spcPts val="0"/>
              </a:spcBef>
              <a:spcAft>
                <a:spcPts val="0"/>
              </a:spcAft>
              <a:buSzPts val="2400"/>
              <a:buFont typeface="Rubik"/>
              <a:buNone/>
              <a:defRPr sz="3200" b="1">
                <a:latin typeface="Rubik"/>
                <a:ea typeface="Rubik"/>
                <a:cs typeface="Rubik"/>
                <a:sym typeface="Rubik"/>
              </a:defRPr>
            </a:lvl8pPr>
            <a:lvl9pPr lvl="8" algn="ctr" rtl="0">
              <a:lnSpc>
                <a:spcPct val="100000"/>
              </a:lnSpc>
              <a:spcBef>
                <a:spcPts val="0"/>
              </a:spcBef>
              <a:spcAft>
                <a:spcPts val="0"/>
              </a:spcAft>
              <a:buSzPts val="2400"/>
              <a:buFont typeface="Rubik"/>
              <a:buNone/>
              <a:defRPr sz="3200" b="1">
                <a:latin typeface="Rubik"/>
                <a:ea typeface="Rubik"/>
                <a:cs typeface="Rubik"/>
                <a:sym typeface="Rubik"/>
              </a:defRPr>
            </a:lvl9pPr>
          </a:lstStyle>
          <a:p>
            <a:r>
              <a:rPr lang="en-US"/>
              <a:t>Click to edit Master subtitle style</a:t>
            </a:r>
            <a:endParaRPr/>
          </a:p>
        </p:txBody>
      </p:sp>
      <p:sp>
        <p:nvSpPr>
          <p:cNvPr id="160" name="Google Shape;160;p20"/>
          <p:cNvSpPr txBox="1">
            <a:spLocks noGrp="1"/>
          </p:cNvSpPr>
          <p:nvPr>
            <p:ph type="subTitle" idx="8"/>
          </p:nvPr>
        </p:nvSpPr>
        <p:spPr>
          <a:xfrm>
            <a:off x="6236044" y="4040199"/>
            <a:ext cx="50048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a:buNone/>
              <a:defRPr sz="3200" b="1">
                <a:latin typeface="Rubik"/>
                <a:ea typeface="Rubik"/>
                <a:cs typeface="Rubik"/>
                <a:sym typeface="Rubik"/>
              </a:defRPr>
            </a:lvl2pPr>
            <a:lvl3pPr lvl="2" algn="ctr" rtl="0">
              <a:lnSpc>
                <a:spcPct val="100000"/>
              </a:lnSpc>
              <a:spcBef>
                <a:spcPts val="0"/>
              </a:spcBef>
              <a:spcAft>
                <a:spcPts val="0"/>
              </a:spcAft>
              <a:buSzPts val="2400"/>
              <a:buFont typeface="Rubik"/>
              <a:buNone/>
              <a:defRPr sz="3200" b="1">
                <a:latin typeface="Rubik"/>
                <a:ea typeface="Rubik"/>
                <a:cs typeface="Rubik"/>
                <a:sym typeface="Rubik"/>
              </a:defRPr>
            </a:lvl3pPr>
            <a:lvl4pPr lvl="3" algn="ctr" rtl="0">
              <a:lnSpc>
                <a:spcPct val="100000"/>
              </a:lnSpc>
              <a:spcBef>
                <a:spcPts val="0"/>
              </a:spcBef>
              <a:spcAft>
                <a:spcPts val="0"/>
              </a:spcAft>
              <a:buSzPts val="2400"/>
              <a:buFont typeface="Rubik"/>
              <a:buNone/>
              <a:defRPr sz="3200" b="1">
                <a:latin typeface="Rubik"/>
                <a:ea typeface="Rubik"/>
                <a:cs typeface="Rubik"/>
                <a:sym typeface="Rubik"/>
              </a:defRPr>
            </a:lvl4pPr>
            <a:lvl5pPr lvl="4" algn="ctr" rtl="0">
              <a:lnSpc>
                <a:spcPct val="100000"/>
              </a:lnSpc>
              <a:spcBef>
                <a:spcPts val="0"/>
              </a:spcBef>
              <a:spcAft>
                <a:spcPts val="0"/>
              </a:spcAft>
              <a:buSzPts val="2400"/>
              <a:buFont typeface="Rubik"/>
              <a:buNone/>
              <a:defRPr sz="3200" b="1">
                <a:latin typeface="Rubik"/>
                <a:ea typeface="Rubik"/>
                <a:cs typeface="Rubik"/>
                <a:sym typeface="Rubik"/>
              </a:defRPr>
            </a:lvl5pPr>
            <a:lvl6pPr lvl="5" algn="ctr" rtl="0">
              <a:lnSpc>
                <a:spcPct val="100000"/>
              </a:lnSpc>
              <a:spcBef>
                <a:spcPts val="0"/>
              </a:spcBef>
              <a:spcAft>
                <a:spcPts val="0"/>
              </a:spcAft>
              <a:buSzPts val="2400"/>
              <a:buFont typeface="Rubik"/>
              <a:buNone/>
              <a:defRPr sz="3200" b="1">
                <a:latin typeface="Rubik"/>
                <a:ea typeface="Rubik"/>
                <a:cs typeface="Rubik"/>
                <a:sym typeface="Rubik"/>
              </a:defRPr>
            </a:lvl6pPr>
            <a:lvl7pPr lvl="6" algn="ctr" rtl="0">
              <a:lnSpc>
                <a:spcPct val="100000"/>
              </a:lnSpc>
              <a:spcBef>
                <a:spcPts val="0"/>
              </a:spcBef>
              <a:spcAft>
                <a:spcPts val="0"/>
              </a:spcAft>
              <a:buSzPts val="2400"/>
              <a:buFont typeface="Rubik"/>
              <a:buNone/>
              <a:defRPr sz="3200" b="1">
                <a:latin typeface="Rubik"/>
                <a:ea typeface="Rubik"/>
                <a:cs typeface="Rubik"/>
                <a:sym typeface="Rubik"/>
              </a:defRPr>
            </a:lvl7pPr>
            <a:lvl8pPr lvl="7" algn="ctr" rtl="0">
              <a:lnSpc>
                <a:spcPct val="100000"/>
              </a:lnSpc>
              <a:spcBef>
                <a:spcPts val="0"/>
              </a:spcBef>
              <a:spcAft>
                <a:spcPts val="0"/>
              </a:spcAft>
              <a:buSzPts val="2400"/>
              <a:buFont typeface="Rubik"/>
              <a:buNone/>
              <a:defRPr sz="3200" b="1">
                <a:latin typeface="Rubik"/>
                <a:ea typeface="Rubik"/>
                <a:cs typeface="Rubik"/>
                <a:sym typeface="Rubik"/>
              </a:defRPr>
            </a:lvl8pPr>
            <a:lvl9pPr lvl="8" algn="ctr" rtl="0">
              <a:lnSpc>
                <a:spcPct val="100000"/>
              </a:lnSpc>
              <a:spcBef>
                <a:spcPts val="0"/>
              </a:spcBef>
              <a:spcAft>
                <a:spcPts val="0"/>
              </a:spcAft>
              <a:buSzPts val="2400"/>
              <a:buFont typeface="Rubik"/>
              <a:buNone/>
              <a:defRPr sz="3200" b="1">
                <a:latin typeface="Rubik"/>
                <a:ea typeface="Rubik"/>
                <a:cs typeface="Rubik"/>
                <a:sym typeface="Rubik"/>
              </a:defRPr>
            </a:lvl9pPr>
          </a:lstStyle>
          <a:p>
            <a:r>
              <a:rPr lang="en-US"/>
              <a:t>Click to edit Master subtitle style</a:t>
            </a:r>
            <a:endParaRPr/>
          </a:p>
        </p:txBody>
      </p:sp>
      <p:sp>
        <p:nvSpPr>
          <p:cNvPr id="161" name="Google Shape;161;p20"/>
          <p:cNvSpPr/>
          <p:nvPr/>
        </p:nvSpPr>
        <p:spPr>
          <a:xfrm rot="-5400000" flipH="1">
            <a:off x="10070800" y="1580400"/>
            <a:ext cx="3701600" cy="540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62" name="Google Shape;162;p20"/>
          <p:cNvSpPr/>
          <p:nvPr/>
        </p:nvSpPr>
        <p:spPr>
          <a:xfrm rot="10800000" flipH="1">
            <a:off x="-15" y="0"/>
            <a:ext cx="4988400" cy="356400"/>
          </a:xfrm>
          <a:prstGeom prst="rect">
            <a:avLst/>
          </a:prstGeom>
          <a:solidFill>
            <a:schemeClr val="lt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63" name="Google Shape;163;p20"/>
          <p:cNvSpPr/>
          <p:nvPr/>
        </p:nvSpPr>
        <p:spPr>
          <a:xfrm rot="5400000" flipH="1">
            <a:off x="-1129600" y="5550000"/>
            <a:ext cx="2437600" cy="178400"/>
          </a:xfrm>
          <a:prstGeom prst="rect">
            <a:avLst/>
          </a:prstGeom>
          <a:solidFill>
            <a:schemeClr val="dk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64" name="Google Shape;164;p20"/>
          <p:cNvSpPr/>
          <p:nvPr/>
        </p:nvSpPr>
        <p:spPr>
          <a:xfrm rot="10800000" flipH="1">
            <a:off x="11444400" y="6679600"/>
            <a:ext cx="747600" cy="178400"/>
          </a:xfrm>
          <a:prstGeom prst="rect">
            <a:avLst/>
          </a:prstGeom>
          <a:solidFill>
            <a:schemeClr val="dk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Tree>
    <p:extLst>
      <p:ext uri="{BB962C8B-B14F-4D97-AF65-F5344CB8AC3E}">
        <p14:creationId xmlns:p14="http://schemas.microsoft.com/office/powerpoint/2010/main" val="3874855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65"/>
        <p:cNvGrpSpPr/>
        <p:nvPr/>
      </p:nvGrpSpPr>
      <p:grpSpPr>
        <a:xfrm>
          <a:off x="0" y="0"/>
          <a:ext cx="0" cy="0"/>
          <a:chOff x="0" y="0"/>
          <a:chExt cx="0" cy="0"/>
        </a:xfrm>
      </p:grpSpPr>
      <p:sp>
        <p:nvSpPr>
          <p:cNvPr id="166" name="Google Shape;166;p21"/>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167" name="Google Shape;167;p21"/>
          <p:cNvSpPr txBox="1">
            <a:spLocks noGrp="1"/>
          </p:cNvSpPr>
          <p:nvPr>
            <p:ph type="subTitle" idx="1"/>
          </p:nvPr>
        </p:nvSpPr>
        <p:spPr>
          <a:xfrm>
            <a:off x="960000" y="2337667"/>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68" name="Google Shape;168;p21"/>
          <p:cNvSpPr txBox="1">
            <a:spLocks noGrp="1"/>
          </p:cNvSpPr>
          <p:nvPr>
            <p:ph type="subTitle" idx="2"/>
          </p:nvPr>
        </p:nvSpPr>
        <p:spPr>
          <a:xfrm>
            <a:off x="4502793" y="2337667"/>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69" name="Google Shape;169;p21"/>
          <p:cNvSpPr txBox="1">
            <a:spLocks noGrp="1"/>
          </p:cNvSpPr>
          <p:nvPr>
            <p:ph type="subTitle" idx="3"/>
          </p:nvPr>
        </p:nvSpPr>
        <p:spPr>
          <a:xfrm>
            <a:off x="960000" y="4352940"/>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70" name="Google Shape;170;p21"/>
          <p:cNvSpPr txBox="1">
            <a:spLocks noGrp="1"/>
          </p:cNvSpPr>
          <p:nvPr>
            <p:ph type="subTitle" idx="4"/>
          </p:nvPr>
        </p:nvSpPr>
        <p:spPr>
          <a:xfrm>
            <a:off x="4502793" y="4352940"/>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71" name="Google Shape;171;p21"/>
          <p:cNvSpPr txBox="1">
            <a:spLocks noGrp="1"/>
          </p:cNvSpPr>
          <p:nvPr>
            <p:ph type="subTitle" idx="5"/>
          </p:nvPr>
        </p:nvSpPr>
        <p:spPr>
          <a:xfrm>
            <a:off x="8045585" y="2337667"/>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72" name="Google Shape;172;p21"/>
          <p:cNvSpPr txBox="1">
            <a:spLocks noGrp="1"/>
          </p:cNvSpPr>
          <p:nvPr>
            <p:ph type="subTitle" idx="6"/>
          </p:nvPr>
        </p:nvSpPr>
        <p:spPr>
          <a:xfrm>
            <a:off x="8045585" y="4352940"/>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73" name="Google Shape;173;p21"/>
          <p:cNvSpPr txBox="1">
            <a:spLocks noGrp="1"/>
          </p:cNvSpPr>
          <p:nvPr>
            <p:ph type="subTitle" idx="7"/>
          </p:nvPr>
        </p:nvSpPr>
        <p:spPr>
          <a:xfrm>
            <a:off x="960000" y="1826000"/>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4" name="Google Shape;174;p21"/>
          <p:cNvSpPr txBox="1">
            <a:spLocks noGrp="1"/>
          </p:cNvSpPr>
          <p:nvPr>
            <p:ph type="subTitle" idx="8"/>
          </p:nvPr>
        </p:nvSpPr>
        <p:spPr>
          <a:xfrm>
            <a:off x="4504237" y="1826000"/>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5" name="Google Shape;175;p21"/>
          <p:cNvSpPr txBox="1">
            <a:spLocks noGrp="1"/>
          </p:cNvSpPr>
          <p:nvPr>
            <p:ph type="subTitle" idx="9"/>
          </p:nvPr>
        </p:nvSpPr>
        <p:spPr>
          <a:xfrm>
            <a:off x="8048473" y="1826000"/>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6" name="Google Shape;176;p21"/>
          <p:cNvSpPr txBox="1">
            <a:spLocks noGrp="1"/>
          </p:cNvSpPr>
          <p:nvPr>
            <p:ph type="subTitle" idx="13"/>
          </p:nvPr>
        </p:nvSpPr>
        <p:spPr>
          <a:xfrm>
            <a:off x="960000" y="3837005"/>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7" name="Google Shape;177;p21"/>
          <p:cNvSpPr txBox="1">
            <a:spLocks noGrp="1"/>
          </p:cNvSpPr>
          <p:nvPr>
            <p:ph type="subTitle" idx="14"/>
          </p:nvPr>
        </p:nvSpPr>
        <p:spPr>
          <a:xfrm>
            <a:off x="4504237" y="3837005"/>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8" name="Google Shape;178;p21"/>
          <p:cNvSpPr txBox="1">
            <a:spLocks noGrp="1"/>
          </p:cNvSpPr>
          <p:nvPr>
            <p:ph type="subTitle" idx="15"/>
          </p:nvPr>
        </p:nvSpPr>
        <p:spPr>
          <a:xfrm>
            <a:off x="8048473" y="3837005"/>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grpSp>
        <p:nvGrpSpPr>
          <p:cNvPr id="179" name="Google Shape;179;p21"/>
          <p:cNvGrpSpPr/>
          <p:nvPr/>
        </p:nvGrpSpPr>
        <p:grpSpPr>
          <a:xfrm>
            <a:off x="1" y="-23966"/>
            <a:ext cx="12191985" cy="6881967"/>
            <a:chOff x="0" y="-17975"/>
            <a:chExt cx="9143989" cy="5161475"/>
          </a:xfrm>
        </p:grpSpPr>
        <p:sp>
          <p:nvSpPr>
            <p:cNvPr id="180" name="Google Shape;180;p21"/>
            <p:cNvSpPr/>
            <p:nvPr/>
          </p:nvSpPr>
          <p:spPr>
            <a:xfrm>
              <a:off x="0" y="47379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81" name="Google Shape;181;p21"/>
            <p:cNvSpPr/>
            <p:nvPr/>
          </p:nvSpPr>
          <p:spPr>
            <a:xfrm>
              <a:off x="5402689" y="-17975"/>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82" name="Google Shape;182;p21"/>
            <p:cNvSpPr/>
            <p:nvPr/>
          </p:nvSpPr>
          <p:spPr>
            <a:xfrm rot="5400000">
              <a:off x="-1105650" y="1087675"/>
              <a:ext cx="23451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83" name="Google Shape;183;p21"/>
            <p:cNvSpPr/>
            <p:nvPr/>
          </p:nvSpPr>
          <p:spPr>
            <a:xfrm rot="5400000">
              <a:off x="8029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955011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84"/>
        <p:cNvGrpSpPr/>
        <p:nvPr/>
      </p:nvGrpSpPr>
      <p:grpSpPr>
        <a:xfrm>
          <a:off x="0" y="0"/>
          <a:ext cx="0" cy="0"/>
          <a:chOff x="0" y="0"/>
          <a:chExt cx="0" cy="0"/>
        </a:xfrm>
      </p:grpSpPr>
      <p:sp>
        <p:nvSpPr>
          <p:cNvPr id="185" name="Google Shape;185;p22"/>
          <p:cNvSpPr txBox="1">
            <a:spLocks noGrp="1"/>
          </p:cNvSpPr>
          <p:nvPr>
            <p:ph type="title" hasCustomPrompt="1"/>
          </p:nvPr>
        </p:nvSpPr>
        <p:spPr>
          <a:xfrm>
            <a:off x="3003600" y="4412251"/>
            <a:ext cx="6184800" cy="10252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86" name="Google Shape;186;p22"/>
          <p:cNvSpPr txBox="1">
            <a:spLocks noGrp="1"/>
          </p:cNvSpPr>
          <p:nvPr>
            <p:ph type="subTitle" idx="1"/>
          </p:nvPr>
        </p:nvSpPr>
        <p:spPr>
          <a:xfrm>
            <a:off x="3003600" y="5310948"/>
            <a:ext cx="6184800" cy="48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r>
              <a:rPr lang="en-US"/>
              <a:t>Click to edit Master subtitle style</a:t>
            </a:r>
            <a:endParaRPr/>
          </a:p>
        </p:txBody>
      </p:sp>
      <p:sp>
        <p:nvSpPr>
          <p:cNvPr id="187" name="Google Shape;187;p22"/>
          <p:cNvSpPr txBox="1">
            <a:spLocks noGrp="1"/>
          </p:cNvSpPr>
          <p:nvPr>
            <p:ph type="title" idx="2" hasCustomPrompt="1"/>
          </p:nvPr>
        </p:nvSpPr>
        <p:spPr>
          <a:xfrm>
            <a:off x="3003600" y="2735851"/>
            <a:ext cx="6184800" cy="10252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88" name="Google Shape;188;p22"/>
          <p:cNvSpPr txBox="1">
            <a:spLocks noGrp="1"/>
          </p:cNvSpPr>
          <p:nvPr>
            <p:ph type="subTitle" idx="3"/>
          </p:nvPr>
        </p:nvSpPr>
        <p:spPr>
          <a:xfrm>
            <a:off x="3003600" y="3634548"/>
            <a:ext cx="6184800" cy="48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r>
              <a:rPr lang="en-US"/>
              <a:t>Click to edit Master subtitle style</a:t>
            </a:r>
            <a:endParaRPr/>
          </a:p>
        </p:txBody>
      </p:sp>
      <p:sp>
        <p:nvSpPr>
          <p:cNvPr id="189" name="Google Shape;189;p22"/>
          <p:cNvSpPr txBox="1">
            <a:spLocks noGrp="1"/>
          </p:cNvSpPr>
          <p:nvPr>
            <p:ph type="title" idx="4" hasCustomPrompt="1"/>
          </p:nvPr>
        </p:nvSpPr>
        <p:spPr>
          <a:xfrm>
            <a:off x="3003600" y="1059451"/>
            <a:ext cx="6184800" cy="10252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90" name="Google Shape;190;p22"/>
          <p:cNvSpPr txBox="1">
            <a:spLocks noGrp="1"/>
          </p:cNvSpPr>
          <p:nvPr>
            <p:ph type="subTitle" idx="5"/>
          </p:nvPr>
        </p:nvSpPr>
        <p:spPr>
          <a:xfrm>
            <a:off x="3003600" y="1958148"/>
            <a:ext cx="6184800" cy="48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r>
              <a:rPr lang="en-US"/>
              <a:t>Click to edit Master subtitle style</a:t>
            </a:r>
            <a:endParaRPr/>
          </a:p>
        </p:txBody>
      </p:sp>
      <p:grpSp>
        <p:nvGrpSpPr>
          <p:cNvPr id="191" name="Google Shape;191;p22"/>
          <p:cNvGrpSpPr/>
          <p:nvPr/>
        </p:nvGrpSpPr>
        <p:grpSpPr>
          <a:xfrm>
            <a:off x="-14" y="-11067"/>
            <a:ext cx="12192015" cy="6869067"/>
            <a:chOff x="-11" y="-8300"/>
            <a:chExt cx="9144011" cy="5151800"/>
          </a:xfrm>
        </p:grpSpPr>
        <p:sp>
          <p:nvSpPr>
            <p:cNvPr id="192" name="Google Shape;192;p22"/>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93" name="Google Shape;193;p22"/>
            <p:cNvSpPr/>
            <p:nvPr/>
          </p:nvSpPr>
          <p:spPr>
            <a:xfrm flipH="1">
              <a:off x="5561100" y="4876200"/>
              <a:ext cx="35829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94" name="Google Shape;194;p22"/>
            <p:cNvSpPr/>
            <p:nvPr/>
          </p:nvSpPr>
          <p:spPr>
            <a:xfrm rot="5400000" flipH="1">
              <a:off x="6896575" y="1525900"/>
              <a:ext cx="3202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4001923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95"/>
        <p:cNvGrpSpPr/>
        <p:nvPr/>
      </p:nvGrpSpPr>
      <p:grpSpPr>
        <a:xfrm>
          <a:off x="0" y="0"/>
          <a:ext cx="0" cy="0"/>
          <a:chOff x="0" y="0"/>
          <a:chExt cx="0" cy="0"/>
        </a:xfrm>
      </p:grpSpPr>
      <p:sp>
        <p:nvSpPr>
          <p:cNvPr id="196" name="Google Shape;196;p23"/>
          <p:cNvSpPr txBox="1">
            <a:spLocks noGrp="1"/>
          </p:cNvSpPr>
          <p:nvPr>
            <p:ph type="title"/>
          </p:nvPr>
        </p:nvSpPr>
        <p:spPr>
          <a:xfrm>
            <a:off x="951084" y="1029721"/>
            <a:ext cx="6594400" cy="14116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8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197" name="Google Shape;197;p23"/>
          <p:cNvSpPr txBox="1">
            <a:spLocks noGrp="1"/>
          </p:cNvSpPr>
          <p:nvPr>
            <p:ph type="subTitle" idx="1"/>
          </p:nvPr>
        </p:nvSpPr>
        <p:spPr>
          <a:xfrm>
            <a:off x="950967" y="2189459"/>
            <a:ext cx="6594400" cy="147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grpSp>
        <p:nvGrpSpPr>
          <p:cNvPr id="198" name="Google Shape;198;p23"/>
          <p:cNvGrpSpPr/>
          <p:nvPr/>
        </p:nvGrpSpPr>
        <p:grpSpPr>
          <a:xfrm>
            <a:off x="167" y="-23966"/>
            <a:ext cx="12191819" cy="6926767"/>
            <a:chOff x="125" y="-17975"/>
            <a:chExt cx="9143864" cy="5195075"/>
          </a:xfrm>
        </p:grpSpPr>
        <p:sp>
          <p:nvSpPr>
            <p:cNvPr id="199" name="Google Shape;199;p23"/>
            <p:cNvSpPr/>
            <p:nvPr/>
          </p:nvSpPr>
          <p:spPr>
            <a:xfrm rot="5400000">
              <a:off x="6280675" y="3027000"/>
              <a:ext cx="38946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00" name="Google Shape;200;p23"/>
            <p:cNvSpPr/>
            <p:nvPr/>
          </p:nvSpPr>
          <p:spPr>
            <a:xfrm>
              <a:off x="5402689" y="-17975"/>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01" name="Google Shape;201;p23"/>
            <p:cNvSpPr/>
            <p:nvPr/>
          </p:nvSpPr>
          <p:spPr>
            <a:xfrm rot="5400000">
              <a:off x="0" y="195475"/>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02" name="Google Shape;202;p23"/>
            <p:cNvSpPr/>
            <p:nvPr/>
          </p:nvSpPr>
          <p:spPr>
            <a:xfrm rot="10800000">
              <a:off x="125" y="4830000"/>
              <a:ext cx="50670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
        <p:nvSpPr>
          <p:cNvPr id="203" name="Google Shape;203;p23"/>
          <p:cNvSpPr txBox="1"/>
          <p:nvPr/>
        </p:nvSpPr>
        <p:spPr>
          <a:xfrm>
            <a:off x="951100" y="4681141"/>
            <a:ext cx="6594400" cy="741600"/>
          </a:xfrm>
          <a:prstGeom prst="rect">
            <a:avLst/>
          </a:prstGeom>
          <a:noFill/>
          <a:ln>
            <a:noFill/>
          </a:ln>
        </p:spPr>
        <p:txBody>
          <a:bodyPr spcFirstLastPara="1" wrap="square" lIns="121900" tIns="121900" rIns="121900" bIns="121900" anchor="t" anchorCtr="0">
            <a:noAutofit/>
          </a:bodyPr>
          <a:lstStyle/>
          <a:p>
            <a:pPr marL="0" lvl="0" indent="0" algn="l" rtl="0">
              <a:spcBef>
                <a:spcPts val="400"/>
              </a:spcBef>
              <a:spcAft>
                <a:spcPts val="0"/>
              </a:spcAft>
              <a:buNone/>
            </a:pPr>
            <a:r>
              <a:rPr lang="en" sz="1600" b="1">
                <a:solidFill>
                  <a:schemeClr val="dk1"/>
                </a:solidFill>
                <a:latin typeface="Open Sans"/>
                <a:ea typeface="Open Sans"/>
                <a:cs typeface="Open Sans"/>
                <a:sym typeface="Open Sans"/>
              </a:rPr>
              <a:t>CREDITS:</a:t>
            </a:r>
            <a:r>
              <a:rPr lang="en" sz="1600">
                <a:solidFill>
                  <a:schemeClr val="dk1"/>
                </a:solidFill>
                <a:latin typeface="Open Sans"/>
                <a:ea typeface="Open Sans"/>
                <a:cs typeface="Open Sans"/>
                <a:sym typeface="Open Sans"/>
              </a:rPr>
              <a:t> This presentation template was created by </a:t>
            </a:r>
            <a:r>
              <a:rPr lang="en" sz="1600" b="1" u="sng">
                <a:solidFill>
                  <a:schemeClr val="hlink"/>
                </a:solidFill>
                <a:latin typeface="Open Sans"/>
                <a:ea typeface="Open Sans"/>
                <a:cs typeface="Open Sans"/>
                <a:sym typeface="Open Sans"/>
                <a:hlinkClick r:id="rId2"/>
              </a:rPr>
              <a:t>Slidesgo</a:t>
            </a:r>
            <a:r>
              <a:rPr lang="en" sz="1600">
                <a:solidFill>
                  <a:schemeClr val="dk1"/>
                </a:solidFill>
                <a:latin typeface="Open Sans"/>
                <a:ea typeface="Open Sans"/>
                <a:cs typeface="Open Sans"/>
                <a:sym typeface="Open Sans"/>
              </a:rPr>
              <a:t>, and includes icons by </a:t>
            </a:r>
            <a:r>
              <a:rPr lang="en" sz="1600" b="1" u="sng">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600">
                <a:solidFill>
                  <a:schemeClr val="dk1"/>
                </a:solidFill>
                <a:latin typeface="Open Sans"/>
                <a:ea typeface="Open Sans"/>
                <a:cs typeface="Open Sans"/>
                <a:sym typeface="Open Sans"/>
              </a:rPr>
              <a:t>, and infographics &amp; images by </a:t>
            </a:r>
            <a:r>
              <a:rPr lang="en" sz="1600" b="1"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r>
              <a:rPr lang="en" sz="1600" u="sng">
                <a:solidFill>
                  <a:schemeClr val="dk1"/>
                </a:solidFill>
                <a:latin typeface="Open Sans"/>
                <a:ea typeface="Open Sans"/>
                <a:cs typeface="Open Sans"/>
                <a:sym typeface="Open Sans"/>
              </a:rPr>
              <a:t> </a:t>
            </a:r>
            <a:endParaRPr sz="1600" b="1" u="sng">
              <a:solidFill>
                <a:schemeClr val="dk1"/>
              </a:solidFill>
              <a:latin typeface="Open Sans"/>
              <a:ea typeface="Open Sans"/>
              <a:cs typeface="Open Sans"/>
              <a:sym typeface="Open Sans"/>
            </a:endParaRPr>
          </a:p>
        </p:txBody>
      </p:sp>
    </p:spTree>
    <p:extLst>
      <p:ext uri="{BB962C8B-B14F-4D97-AF65-F5344CB8AC3E}">
        <p14:creationId xmlns:p14="http://schemas.microsoft.com/office/powerpoint/2010/main" val="2959503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04"/>
        <p:cNvGrpSpPr/>
        <p:nvPr/>
      </p:nvGrpSpPr>
      <p:grpSpPr>
        <a:xfrm>
          <a:off x="0" y="0"/>
          <a:ext cx="0" cy="0"/>
          <a:chOff x="0" y="0"/>
          <a:chExt cx="0" cy="0"/>
        </a:xfrm>
      </p:grpSpPr>
      <p:grpSp>
        <p:nvGrpSpPr>
          <p:cNvPr id="205" name="Google Shape;205;p24"/>
          <p:cNvGrpSpPr/>
          <p:nvPr/>
        </p:nvGrpSpPr>
        <p:grpSpPr>
          <a:xfrm>
            <a:off x="-14" y="0"/>
            <a:ext cx="12192015" cy="6858000"/>
            <a:chOff x="-11" y="0"/>
            <a:chExt cx="9144011" cy="5143500"/>
          </a:xfrm>
        </p:grpSpPr>
        <p:sp>
          <p:nvSpPr>
            <p:cNvPr id="206" name="Google Shape;206;p24"/>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07" name="Google Shape;207;p24"/>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08" name="Google Shape;208;p24"/>
            <p:cNvSpPr/>
            <p:nvPr/>
          </p:nvSpPr>
          <p:spPr>
            <a:xfrm>
              <a:off x="6785375" y="138150"/>
              <a:ext cx="2358600" cy="133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09" name="Google Shape;209;p24"/>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523598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10"/>
        <p:cNvGrpSpPr/>
        <p:nvPr/>
      </p:nvGrpSpPr>
      <p:grpSpPr>
        <a:xfrm>
          <a:off x="0" y="0"/>
          <a:ext cx="0" cy="0"/>
          <a:chOff x="0" y="0"/>
          <a:chExt cx="0" cy="0"/>
        </a:xfrm>
      </p:grpSpPr>
      <p:grpSp>
        <p:nvGrpSpPr>
          <p:cNvPr id="211" name="Google Shape;211;p25"/>
          <p:cNvGrpSpPr/>
          <p:nvPr/>
        </p:nvGrpSpPr>
        <p:grpSpPr>
          <a:xfrm rot="10800000">
            <a:off x="-14" y="0"/>
            <a:ext cx="12192015" cy="6858000"/>
            <a:chOff x="-11" y="0"/>
            <a:chExt cx="9144011" cy="5143500"/>
          </a:xfrm>
        </p:grpSpPr>
        <p:sp>
          <p:nvSpPr>
            <p:cNvPr id="212" name="Google Shape;212;p25"/>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13" name="Google Shape;213;p25"/>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14" name="Google Shape;214;p25"/>
            <p:cNvSpPr/>
            <p:nvPr/>
          </p:nvSpPr>
          <p:spPr>
            <a:xfrm>
              <a:off x="6785375" y="138150"/>
              <a:ext cx="2358600" cy="133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15" name="Google Shape;215;p25"/>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grpSp>
    </p:spTree>
    <p:extLst>
      <p:ext uri="{BB962C8B-B14F-4D97-AF65-F5344CB8AC3E}">
        <p14:creationId xmlns:p14="http://schemas.microsoft.com/office/powerpoint/2010/main" val="703726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19"/>
        <p:cNvGrpSpPr/>
        <p:nvPr/>
      </p:nvGrpSpPr>
      <p:grpSpPr>
        <a:xfrm>
          <a:off x="0" y="0"/>
          <a:ext cx="0" cy="0"/>
          <a:chOff x="0" y="0"/>
          <a:chExt cx="0" cy="0"/>
        </a:xfrm>
      </p:grpSpPr>
    </p:spTree>
    <p:extLst>
      <p:ext uri="{BB962C8B-B14F-4D97-AF65-F5344CB8AC3E}">
        <p14:creationId xmlns:p14="http://schemas.microsoft.com/office/powerpoint/2010/main" val="2594833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reserve="1">
  <p:cSld name="Title only">
    <p:spTree>
      <p:nvGrpSpPr>
        <p:cNvPr id="1" name="Shape 220"/>
        <p:cNvGrpSpPr/>
        <p:nvPr/>
      </p:nvGrpSpPr>
      <p:grpSpPr>
        <a:xfrm>
          <a:off x="0" y="0"/>
          <a:ext cx="0" cy="0"/>
          <a:chOff x="0" y="0"/>
          <a:chExt cx="0" cy="0"/>
        </a:xfrm>
      </p:grpSpPr>
      <p:sp>
        <p:nvSpPr>
          <p:cNvPr id="221" name="Google Shape;221;p28"/>
          <p:cNvSpPr txBox="1">
            <a:spLocks noGrp="1"/>
          </p:cNvSpPr>
          <p:nvPr>
            <p:ph type="title"/>
          </p:nvPr>
        </p:nvSpPr>
        <p:spPr>
          <a:xfrm>
            <a:off x="955600" y="681200"/>
            <a:ext cx="102808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solidFill>
                  <a:schemeClr val="lt1"/>
                </a:solidFill>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r>
              <a:rPr lang="en-US"/>
              <a:t>Click to edit Master title style</a:t>
            </a:r>
            <a:endParaRPr/>
          </a:p>
        </p:txBody>
      </p:sp>
    </p:spTree>
    <p:extLst>
      <p:ext uri="{BB962C8B-B14F-4D97-AF65-F5344CB8AC3E}">
        <p14:creationId xmlns:p14="http://schemas.microsoft.com/office/powerpoint/2010/main" val="21552768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25"/>
        <p:cNvGrpSpPr/>
        <p:nvPr/>
      </p:nvGrpSpPr>
      <p:grpSpPr>
        <a:xfrm>
          <a:off x="0" y="0"/>
          <a:ext cx="0" cy="0"/>
          <a:chOff x="0" y="0"/>
          <a:chExt cx="0" cy="0"/>
        </a:xfrm>
      </p:grpSpPr>
    </p:spTree>
    <p:extLst>
      <p:ext uri="{BB962C8B-B14F-4D97-AF65-F5344CB8AC3E}">
        <p14:creationId xmlns:p14="http://schemas.microsoft.com/office/powerpoint/2010/main" val="10723235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preserve="1">
  <p:cSld name="Title only">
    <p:spTree>
      <p:nvGrpSpPr>
        <p:cNvPr id="1" name="Shape 226"/>
        <p:cNvGrpSpPr/>
        <p:nvPr/>
      </p:nvGrpSpPr>
      <p:grpSpPr>
        <a:xfrm>
          <a:off x="0" y="0"/>
          <a:ext cx="0" cy="0"/>
          <a:chOff x="0" y="0"/>
          <a:chExt cx="0" cy="0"/>
        </a:xfrm>
      </p:grpSpPr>
      <p:sp>
        <p:nvSpPr>
          <p:cNvPr id="227" name="Google Shape;227;p31"/>
          <p:cNvSpPr txBox="1">
            <a:spLocks noGrp="1"/>
          </p:cNvSpPr>
          <p:nvPr>
            <p:ph type="title"/>
          </p:nvPr>
        </p:nvSpPr>
        <p:spPr>
          <a:xfrm>
            <a:off x="964600" y="681367"/>
            <a:ext cx="102628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solidFill>
                  <a:schemeClr val="lt1"/>
                </a:solidFill>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r>
              <a:rPr lang="en-US"/>
              <a:t>Click to edit Master title style</a:t>
            </a:r>
            <a:endParaRPr/>
          </a:p>
        </p:txBody>
      </p:sp>
    </p:spTree>
    <p:extLst>
      <p:ext uri="{BB962C8B-B14F-4D97-AF65-F5344CB8AC3E}">
        <p14:creationId xmlns:p14="http://schemas.microsoft.com/office/powerpoint/2010/main" val="41110329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31"/>
        <p:cNvGrpSpPr/>
        <p:nvPr/>
      </p:nvGrpSpPr>
      <p:grpSpPr>
        <a:xfrm>
          <a:off x="0" y="0"/>
          <a:ext cx="0" cy="0"/>
          <a:chOff x="0" y="0"/>
          <a:chExt cx="0" cy="0"/>
        </a:xfrm>
      </p:grpSpPr>
    </p:spTree>
    <p:extLst>
      <p:ext uri="{BB962C8B-B14F-4D97-AF65-F5344CB8AC3E}">
        <p14:creationId xmlns:p14="http://schemas.microsoft.com/office/powerpoint/2010/main" val="2067054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reserve="1">
  <p:cSld name="Title only">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955700" y="681200"/>
            <a:ext cx="102808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solidFill>
                  <a:schemeClr val="lt1"/>
                </a:solidFill>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r>
              <a:rPr lang="en-US"/>
              <a:t>Click to edit Master title style</a:t>
            </a:r>
            <a:endParaRPr/>
          </a:p>
        </p:txBody>
      </p:sp>
    </p:spTree>
    <p:extLst>
      <p:ext uri="{BB962C8B-B14F-4D97-AF65-F5344CB8AC3E}">
        <p14:creationId xmlns:p14="http://schemas.microsoft.com/office/powerpoint/2010/main" val="34984490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51033" y="2038400"/>
            <a:ext cx="10290000" cy="21468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Clr>
                <a:srgbClr val="191919"/>
              </a:buClr>
              <a:buSzPts val="5200"/>
              <a:buNone/>
              <a:defRPr sz="8000"/>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r>
              <a:rPr lang="en-US"/>
              <a:t>Click to edit Master title style</a:t>
            </a:r>
            <a:endParaRPr/>
          </a:p>
        </p:txBody>
      </p:sp>
      <p:sp>
        <p:nvSpPr>
          <p:cNvPr id="10" name="Google Shape;10;p2"/>
          <p:cNvSpPr txBox="1">
            <a:spLocks noGrp="1"/>
          </p:cNvSpPr>
          <p:nvPr>
            <p:ph type="subTitle" idx="1"/>
          </p:nvPr>
        </p:nvSpPr>
        <p:spPr>
          <a:xfrm>
            <a:off x="951067" y="4185200"/>
            <a:ext cx="10290000" cy="634400"/>
          </a:xfrm>
          <a:prstGeom prst="rect">
            <a:avLst/>
          </a:prstGeom>
          <a:noFill/>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200"/>
              <a:buNone/>
              <a:defRPr sz="2133"/>
            </a:lvl1pPr>
            <a:lvl2pPr lvl="1" algn="ctr">
              <a:lnSpc>
                <a:spcPct val="100000"/>
              </a:lnSpc>
              <a:spcBef>
                <a:spcPts val="0"/>
              </a:spcBef>
              <a:spcAft>
                <a:spcPts val="0"/>
              </a:spcAft>
              <a:buClr>
                <a:schemeClr val="accent2"/>
              </a:buClr>
              <a:buSzPts val="1800"/>
              <a:buNone/>
              <a:defRPr sz="2400">
                <a:solidFill>
                  <a:schemeClr val="accent2"/>
                </a:solidFill>
              </a:defRPr>
            </a:lvl2pPr>
            <a:lvl3pPr lvl="2" algn="ctr">
              <a:lnSpc>
                <a:spcPct val="100000"/>
              </a:lnSpc>
              <a:spcBef>
                <a:spcPts val="0"/>
              </a:spcBef>
              <a:spcAft>
                <a:spcPts val="0"/>
              </a:spcAft>
              <a:buClr>
                <a:schemeClr val="accent2"/>
              </a:buClr>
              <a:buSzPts val="1800"/>
              <a:buNone/>
              <a:defRPr sz="2400">
                <a:solidFill>
                  <a:schemeClr val="accent2"/>
                </a:solidFill>
              </a:defRPr>
            </a:lvl3pPr>
            <a:lvl4pPr lvl="3" algn="ctr">
              <a:lnSpc>
                <a:spcPct val="100000"/>
              </a:lnSpc>
              <a:spcBef>
                <a:spcPts val="0"/>
              </a:spcBef>
              <a:spcAft>
                <a:spcPts val="0"/>
              </a:spcAft>
              <a:buClr>
                <a:schemeClr val="accent2"/>
              </a:buClr>
              <a:buSzPts val="1800"/>
              <a:buNone/>
              <a:defRPr sz="2400">
                <a:solidFill>
                  <a:schemeClr val="accent2"/>
                </a:solidFill>
              </a:defRPr>
            </a:lvl4pPr>
            <a:lvl5pPr lvl="4" algn="ctr">
              <a:lnSpc>
                <a:spcPct val="100000"/>
              </a:lnSpc>
              <a:spcBef>
                <a:spcPts val="0"/>
              </a:spcBef>
              <a:spcAft>
                <a:spcPts val="0"/>
              </a:spcAft>
              <a:buClr>
                <a:schemeClr val="accent2"/>
              </a:buClr>
              <a:buSzPts val="1800"/>
              <a:buNone/>
              <a:defRPr sz="2400">
                <a:solidFill>
                  <a:schemeClr val="accent2"/>
                </a:solidFill>
              </a:defRPr>
            </a:lvl5pPr>
            <a:lvl6pPr lvl="5" algn="ctr">
              <a:lnSpc>
                <a:spcPct val="100000"/>
              </a:lnSpc>
              <a:spcBef>
                <a:spcPts val="0"/>
              </a:spcBef>
              <a:spcAft>
                <a:spcPts val="0"/>
              </a:spcAft>
              <a:buClr>
                <a:schemeClr val="accent2"/>
              </a:buClr>
              <a:buSzPts val="1800"/>
              <a:buNone/>
              <a:defRPr sz="2400">
                <a:solidFill>
                  <a:schemeClr val="accent2"/>
                </a:solidFill>
              </a:defRPr>
            </a:lvl6pPr>
            <a:lvl7pPr lvl="6" algn="ctr">
              <a:lnSpc>
                <a:spcPct val="100000"/>
              </a:lnSpc>
              <a:spcBef>
                <a:spcPts val="0"/>
              </a:spcBef>
              <a:spcAft>
                <a:spcPts val="0"/>
              </a:spcAft>
              <a:buClr>
                <a:schemeClr val="accent2"/>
              </a:buClr>
              <a:buSzPts val="1800"/>
              <a:buNone/>
              <a:defRPr sz="2400">
                <a:solidFill>
                  <a:schemeClr val="accent2"/>
                </a:solidFill>
              </a:defRPr>
            </a:lvl7pPr>
            <a:lvl8pPr lvl="7" algn="ctr">
              <a:lnSpc>
                <a:spcPct val="100000"/>
              </a:lnSpc>
              <a:spcBef>
                <a:spcPts val="0"/>
              </a:spcBef>
              <a:spcAft>
                <a:spcPts val="0"/>
              </a:spcAft>
              <a:buClr>
                <a:schemeClr val="accent2"/>
              </a:buClr>
              <a:buSzPts val="1800"/>
              <a:buNone/>
              <a:defRPr sz="2400">
                <a:solidFill>
                  <a:schemeClr val="accent2"/>
                </a:solidFill>
              </a:defRPr>
            </a:lvl8pPr>
            <a:lvl9pPr lvl="8" algn="ctr">
              <a:lnSpc>
                <a:spcPct val="100000"/>
              </a:lnSpc>
              <a:spcBef>
                <a:spcPts val="0"/>
              </a:spcBef>
              <a:spcAft>
                <a:spcPts val="0"/>
              </a:spcAft>
              <a:buClr>
                <a:schemeClr val="accent2"/>
              </a:buClr>
              <a:buSzPts val="1800"/>
              <a:buNone/>
              <a:defRPr sz="2400">
                <a:solidFill>
                  <a:schemeClr val="accent2"/>
                </a:solidFill>
              </a:defRPr>
            </a:lvl9pPr>
          </a:lstStyle>
          <a:p>
            <a:r>
              <a:rPr lang="en-US"/>
              <a:t>Click to edit Master subtitle style</a:t>
            </a:r>
            <a:endParaRPr/>
          </a:p>
        </p:txBody>
      </p:sp>
    </p:spTree>
    <p:extLst>
      <p:ext uri="{BB962C8B-B14F-4D97-AF65-F5344CB8AC3E}">
        <p14:creationId xmlns:p14="http://schemas.microsoft.com/office/powerpoint/2010/main" val="32480414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22" name="Google Shape;22;p4"/>
          <p:cNvSpPr txBox="1">
            <a:spLocks noGrp="1"/>
          </p:cNvSpPr>
          <p:nvPr>
            <p:ph type="body" idx="1"/>
          </p:nvPr>
        </p:nvSpPr>
        <p:spPr>
          <a:xfrm>
            <a:off x="960000" y="1621000"/>
            <a:ext cx="10272000" cy="34912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SzPts val="1200"/>
              <a:buFont typeface="Nunito Light"/>
              <a:buChar char="●"/>
              <a:defRPr/>
            </a:lvl1pPr>
            <a:lvl2pPr marL="1219170" lvl="1" indent="-406390" rtl="0">
              <a:lnSpc>
                <a:spcPct val="100000"/>
              </a:lnSpc>
              <a:spcBef>
                <a:spcPts val="0"/>
              </a:spcBef>
              <a:spcAft>
                <a:spcPts val="0"/>
              </a:spcAft>
              <a:buSzPts val="1200"/>
              <a:buFont typeface="Nunito Light"/>
              <a:buChar char="○"/>
              <a:defRPr/>
            </a:lvl2pPr>
            <a:lvl3pPr marL="1828754" lvl="2" indent="-406390" rtl="0">
              <a:lnSpc>
                <a:spcPct val="100000"/>
              </a:lnSpc>
              <a:spcBef>
                <a:spcPts val="0"/>
              </a:spcBef>
              <a:spcAft>
                <a:spcPts val="0"/>
              </a:spcAft>
              <a:buSzPts val="1200"/>
              <a:buFont typeface="Nunito Light"/>
              <a:buChar char="■"/>
              <a:defRPr/>
            </a:lvl3pPr>
            <a:lvl4pPr marL="2438339" lvl="3" indent="-406390" rtl="0">
              <a:lnSpc>
                <a:spcPct val="100000"/>
              </a:lnSpc>
              <a:spcBef>
                <a:spcPts val="0"/>
              </a:spcBef>
              <a:spcAft>
                <a:spcPts val="0"/>
              </a:spcAft>
              <a:buSzPts val="1200"/>
              <a:buFont typeface="Nunito Light"/>
              <a:buChar char="●"/>
              <a:defRPr/>
            </a:lvl4pPr>
            <a:lvl5pPr marL="3047924" lvl="4" indent="-406390" rtl="0">
              <a:lnSpc>
                <a:spcPct val="100000"/>
              </a:lnSpc>
              <a:spcBef>
                <a:spcPts val="0"/>
              </a:spcBef>
              <a:spcAft>
                <a:spcPts val="0"/>
              </a:spcAft>
              <a:buSzPts val="1200"/>
              <a:buFont typeface="Nunito Light"/>
              <a:buChar char="○"/>
              <a:defRPr/>
            </a:lvl5pPr>
            <a:lvl6pPr marL="3657509" lvl="5" indent="-406390" rtl="0">
              <a:lnSpc>
                <a:spcPct val="100000"/>
              </a:lnSpc>
              <a:spcBef>
                <a:spcPts val="0"/>
              </a:spcBef>
              <a:spcAft>
                <a:spcPts val="0"/>
              </a:spcAft>
              <a:buSzPts val="1200"/>
              <a:buFont typeface="Nunito Light"/>
              <a:buChar char="■"/>
              <a:defRPr/>
            </a:lvl6pPr>
            <a:lvl7pPr marL="4267093" lvl="6" indent="-406390" rtl="0">
              <a:lnSpc>
                <a:spcPct val="100000"/>
              </a:lnSpc>
              <a:spcBef>
                <a:spcPts val="0"/>
              </a:spcBef>
              <a:spcAft>
                <a:spcPts val="0"/>
              </a:spcAft>
              <a:buSzPts val="1200"/>
              <a:buFont typeface="Nunito Light"/>
              <a:buChar char="●"/>
              <a:defRPr/>
            </a:lvl7pPr>
            <a:lvl8pPr marL="4876678" lvl="7" indent="-406390" rtl="0">
              <a:lnSpc>
                <a:spcPct val="100000"/>
              </a:lnSpc>
              <a:spcBef>
                <a:spcPts val="0"/>
              </a:spcBef>
              <a:spcAft>
                <a:spcPts val="0"/>
              </a:spcAft>
              <a:buSzPts val="1200"/>
              <a:buFont typeface="Nunito Light"/>
              <a:buChar char="○"/>
              <a:defRPr/>
            </a:lvl8pPr>
            <a:lvl9pPr marL="5486263" lvl="8" indent="-406390" rtl="0">
              <a:lnSpc>
                <a:spcPct val="100000"/>
              </a:lnSpc>
              <a:spcBef>
                <a:spcPts val="0"/>
              </a:spcBef>
              <a:spcAft>
                <a:spcPts val="0"/>
              </a:spcAft>
              <a:buSzPts val="1200"/>
              <a:buFont typeface="Nunito Light"/>
              <a:buChar char="■"/>
              <a:defRPr/>
            </a:lvl9pPr>
          </a:lstStyle>
          <a:p>
            <a:pPr lvl="0"/>
            <a:r>
              <a:rPr lang="en-US"/>
              <a:t>Click to edit Master text styles</a:t>
            </a:r>
          </a:p>
        </p:txBody>
      </p:sp>
      <p:grpSp>
        <p:nvGrpSpPr>
          <p:cNvPr id="23" name="Google Shape;23;p4"/>
          <p:cNvGrpSpPr/>
          <p:nvPr/>
        </p:nvGrpSpPr>
        <p:grpSpPr>
          <a:xfrm>
            <a:off x="1" y="-23966"/>
            <a:ext cx="12191985" cy="6881967"/>
            <a:chOff x="0" y="-17975"/>
            <a:chExt cx="9143989" cy="5161475"/>
          </a:xfrm>
        </p:grpSpPr>
        <p:sp>
          <p:nvSpPr>
            <p:cNvPr id="24" name="Google Shape;24;p4"/>
            <p:cNvSpPr/>
            <p:nvPr/>
          </p:nvSpPr>
          <p:spPr>
            <a:xfrm>
              <a:off x="0" y="47379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5" name="Google Shape;25;p4"/>
            <p:cNvSpPr/>
            <p:nvPr/>
          </p:nvSpPr>
          <p:spPr>
            <a:xfrm>
              <a:off x="5402689" y="-17975"/>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6" name="Google Shape;26;p4"/>
            <p:cNvSpPr/>
            <p:nvPr/>
          </p:nvSpPr>
          <p:spPr>
            <a:xfrm rot="5400000">
              <a:off x="0" y="2134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7" name="Google Shape;27;p4"/>
            <p:cNvSpPr/>
            <p:nvPr/>
          </p:nvSpPr>
          <p:spPr>
            <a:xfrm rot="5400000">
              <a:off x="8029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2880636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963168" y="719341"/>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30" name="Google Shape;30;p5"/>
          <p:cNvSpPr txBox="1">
            <a:spLocks noGrp="1"/>
          </p:cNvSpPr>
          <p:nvPr>
            <p:ph type="subTitle" idx="1"/>
          </p:nvPr>
        </p:nvSpPr>
        <p:spPr>
          <a:xfrm>
            <a:off x="6177999" y="2961536"/>
            <a:ext cx="5057200" cy="15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r>
              <a:rPr lang="en-US"/>
              <a:t>Click to edit Master subtitle style</a:t>
            </a:r>
            <a:endParaRPr/>
          </a:p>
        </p:txBody>
      </p:sp>
      <p:sp>
        <p:nvSpPr>
          <p:cNvPr id="31" name="Google Shape;31;p5"/>
          <p:cNvSpPr txBox="1">
            <a:spLocks noGrp="1"/>
          </p:cNvSpPr>
          <p:nvPr>
            <p:ph type="subTitle" idx="2"/>
          </p:nvPr>
        </p:nvSpPr>
        <p:spPr>
          <a:xfrm>
            <a:off x="963167" y="2961536"/>
            <a:ext cx="5057200" cy="15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r>
              <a:rPr lang="en-US"/>
              <a:t>Click to edit Master subtitle style</a:t>
            </a:r>
            <a:endParaRPr/>
          </a:p>
        </p:txBody>
      </p:sp>
      <p:sp>
        <p:nvSpPr>
          <p:cNvPr id="32" name="Google Shape;32;p5"/>
          <p:cNvSpPr txBox="1">
            <a:spLocks noGrp="1"/>
          </p:cNvSpPr>
          <p:nvPr>
            <p:ph type="subTitle" idx="3"/>
          </p:nvPr>
        </p:nvSpPr>
        <p:spPr>
          <a:xfrm>
            <a:off x="963167" y="2311667"/>
            <a:ext cx="5057200" cy="745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33" name="Google Shape;33;p5"/>
          <p:cNvSpPr txBox="1">
            <a:spLocks noGrp="1"/>
          </p:cNvSpPr>
          <p:nvPr>
            <p:ph type="subTitle" idx="4"/>
          </p:nvPr>
        </p:nvSpPr>
        <p:spPr>
          <a:xfrm>
            <a:off x="6178001" y="2311667"/>
            <a:ext cx="5057200" cy="745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grpSp>
        <p:nvGrpSpPr>
          <p:cNvPr id="34" name="Google Shape;34;p5"/>
          <p:cNvGrpSpPr/>
          <p:nvPr/>
        </p:nvGrpSpPr>
        <p:grpSpPr>
          <a:xfrm>
            <a:off x="-14" y="0"/>
            <a:ext cx="12192015" cy="6858000"/>
            <a:chOff x="-11" y="0"/>
            <a:chExt cx="9144011" cy="5143500"/>
          </a:xfrm>
        </p:grpSpPr>
        <p:sp>
          <p:nvSpPr>
            <p:cNvPr id="35" name="Google Shape;35;p5"/>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36" name="Google Shape;36;p5"/>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37" name="Google Shape;37;p5"/>
            <p:cNvSpPr/>
            <p:nvPr/>
          </p:nvSpPr>
          <p:spPr>
            <a:xfrm>
              <a:off x="8583300" y="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38" name="Google Shape;38;p5"/>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11642239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grpSp>
        <p:nvGrpSpPr>
          <p:cNvPr id="41" name="Google Shape;41;p6"/>
          <p:cNvGrpSpPr/>
          <p:nvPr/>
        </p:nvGrpSpPr>
        <p:grpSpPr>
          <a:xfrm>
            <a:off x="1" y="-23966"/>
            <a:ext cx="12191985" cy="6881967"/>
            <a:chOff x="0" y="-17975"/>
            <a:chExt cx="9143989" cy="5161475"/>
          </a:xfrm>
        </p:grpSpPr>
        <p:sp>
          <p:nvSpPr>
            <p:cNvPr id="42" name="Google Shape;42;p6"/>
            <p:cNvSpPr/>
            <p:nvPr/>
          </p:nvSpPr>
          <p:spPr>
            <a:xfrm>
              <a:off x="0" y="47379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43" name="Google Shape;43;p6"/>
            <p:cNvSpPr/>
            <p:nvPr/>
          </p:nvSpPr>
          <p:spPr>
            <a:xfrm>
              <a:off x="5402689" y="-17975"/>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44" name="Google Shape;44;p6"/>
            <p:cNvSpPr/>
            <p:nvPr/>
          </p:nvSpPr>
          <p:spPr>
            <a:xfrm>
              <a:off x="0" y="-17975"/>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45" name="Google Shape;45;p6"/>
            <p:cNvSpPr/>
            <p:nvPr/>
          </p:nvSpPr>
          <p:spPr>
            <a:xfrm rot="5400000">
              <a:off x="8029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11927368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950967" y="1877400"/>
            <a:ext cx="52064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48" name="Google Shape;48;p7"/>
          <p:cNvSpPr txBox="1">
            <a:spLocks noGrp="1"/>
          </p:cNvSpPr>
          <p:nvPr>
            <p:ph type="subTitle" idx="1"/>
          </p:nvPr>
        </p:nvSpPr>
        <p:spPr>
          <a:xfrm>
            <a:off x="950967" y="2641000"/>
            <a:ext cx="5206400" cy="233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Nunito Light"/>
              <a:buChar char="●"/>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2133"/>
              </a:spcBef>
              <a:spcAft>
                <a:spcPts val="0"/>
              </a:spcAft>
              <a:buClr>
                <a:srgbClr val="E76A28"/>
              </a:buClr>
              <a:buSzPts val="1200"/>
              <a:buFont typeface="Nunito Light"/>
              <a:buChar char="■"/>
              <a:defRPr/>
            </a:lvl3pPr>
            <a:lvl4pPr lvl="3" algn="ctr" rtl="0">
              <a:lnSpc>
                <a:spcPct val="100000"/>
              </a:lnSpc>
              <a:spcBef>
                <a:spcPts val="2133"/>
              </a:spcBef>
              <a:spcAft>
                <a:spcPts val="0"/>
              </a:spcAft>
              <a:buClr>
                <a:srgbClr val="E76A28"/>
              </a:buClr>
              <a:buSzPts val="1200"/>
              <a:buFont typeface="Nunito Light"/>
              <a:buChar char="●"/>
              <a:defRPr/>
            </a:lvl4pPr>
            <a:lvl5pPr lvl="4" algn="ctr" rtl="0">
              <a:lnSpc>
                <a:spcPct val="100000"/>
              </a:lnSpc>
              <a:spcBef>
                <a:spcPts val="2133"/>
              </a:spcBef>
              <a:spcAft>
                <a:spcPts val="0"/>
              </a:spcAft>
              <a:buClr>
                <a:srgbClr val="E76A28"/>
              </a:buClr>
              <a:buSzPts val="1200"/>
              <a:buFont typeface="Nunito Light"/>
              <a:buChar char="○"/>
              <a:defRPr/>
            </a:lvl5pPr>
            <a:lvl6pPr lvl="5" algn="ctr" rtl="0">
              <a:lnSpc>
                <a:spcPct val="100000"/>
              </a:lnSpc>
              <a:spcBef>
                <a:spcPts val="2133"/>
              </a:spcBef>
              <a:spcAft>
                <a:spcPts val="0"/>
              </a:spcAft>
              <a:buClr>
                <a:srgbClr val="999999"/>
              </a:buClr>
              <a:buSzPts val="1200"/>
              <a:buFont typeface="Nunito Light"/>
              <a:buChar char="■"/>
              <a:defRPr/>
            </a:lvl6pPr>
            <a:lvl7pPr lvl="6" algn="ctr" rtl="0">
              <a:lnSpc>
                <a:spcPct val="100000"/>
              </a:lnSpc>
              <a:spcBef>
                <a:spcPts val="2133"/>
              </a:spcBef>
              <a:spcAft>
                <a:spcPts val="0"/>
              </a:spcAft>
              <a:buClr>
                <a:srgbClr val="999999"/>
              </a:buClr>
              <a:buSzPts val="1200"/>
              <a:buFont typeface="Nunito Light"/>
              <a:buChar char="●"/>
              <a:defRPr/>
            </a:lvl7pPr>
            <a:lvl8pPr lvl="7" algn="ctr" rtl="0">
              <a:lnSpc>
                <a:spcPct val="100000"/>
              </a:lnSpc>
              <a:spcBef>
                <a:spcPts val="2133"/>
              </a:spcBef>
              <a:spcAft>
                <a:spcPts val="0"/>
              </a:spcAft>
              <a:buClr>
                <a:srgbClr val="999999"/>
              </a:buClr>
              <a:buSzPts val="1200"/>
              <a:buFont typeface="Nunito Light"/>
              <a:buChar char="○"/>
              <a:defRPr/>
            </a:lvl8pPr>
            <a:lvl9pPr lvl="8" algn="ctr" rtl="0">
              <a:lnSpc>
                <a:spcPct val="100000"/>
              </a:lnSpc>
              <a:spcBef>
                <a:spcPts val="2133"/>
              </a:spcBef>
              <a:spcAft>
                <a:spcPts val="2133"/>
              </a:spcAft>
              <a:buClr>
                <a:srgbClr val="999999"/>
              </a:buClr>
              <a:buSzPts val="1200"/>
              <a:buFont typeface="Nunito Light"/>
              <a:buChar char="■"/>
              <a:defRPr/>
            </a:lvl9pPr>
          </a:lstStyle>
          <a:p>
            <a:r>
              <a:rPr lang="en-US"/>
              <a:t>Click to edit Master subtitle style</a:t>
            </a:r>
            <a:endParaRPr/>
          </a:p>
        </p:txBody>
      </p:sp>
      <p:sp>
        <p:nvSpPr>
          <p:cNvPr id="49" name="Google Shape;49;p7"/>
          <p:cNvSpPr>
            <a:spLocks noGrp="1"/>
          </p:cNvSpPr>
          <p:nvPr>
            <p:ph type="pic" idx="2"/>
          </p:nvPr>
        </p:nvSpPr>
        <p:spPr>
          <a:xfrm>
            <a:off x="6574233" y="719333"/>
            <a:ext cx="4666800" cy="5419200"/>
          </a:xfrm>
          <a:prstGeom prst="rect">
            <a:avLst/>
          </a:prstGeom>
          <a:noFill/>
          <a:ln>
            <a:noFill/>
          </a:ln>
        </p:spPr>
      </p:sp>
      <p:grpSp>
        <p:nvGrpSpPr>
          <p:cNvPr id="50" name="Google Shape;50;p7"/>
          <p:cNvGrpSpPr/>
          <p:nvPr/>
        </p:nvGrpSpPr>
        <p:grpSpPr>
          <a:xfrm>
            <a:off x="-14" y="-11000"/>
            <a:ext cx="12192015" cy="6869000"/>
            <a:chOff x="-11" y="-8250"/>
            <a:chExt cx="9144011" cy="5151750"/>
          </a:xfrm>
        </p:grpSpPr>
        <p:sp>
          <p:nvSpPr>
            <p:cNvPr id="51" name="Google Shape;51;p7"/>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52" name="Google Shape;52;p7"/>
            <p:cNvSpPr/>
            <p:nvPr/>
          </p:nvSpPr>
          <p:spPr>
            <a:xfrm rot="5400000" flipH="1">
              <a:off x="-1185311"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53" name="Google Shape;53;p7"/>
            <p:cNvSpPr/>
            <p:nvPr/>
          </p:nvSpPr>
          <p:spPr>
            <a:xfrm flipH="1">
              <a:off x="5402700"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54" name="Google Shape;54;p7"/>
            <p:cNvSpPr/>
            <p:nvPr/>
          </p:nvSpPr>
          <p:spPr>
            <a:xfrm rot="5400000" flipH="1">
              <a:off x="7655700" y="1346250"/>
              <a:ext cx="28428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44446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3090600" y="1742800"/>
            <a:ext cx="60108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3333"/>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grpSp>
        <p:nvGrpSpPr>
          <p:cNvPr id="57" name="Google Shape;57;p8"/>
          <p:cNvGrpSpPr/>
          <p:nvPr/>
        </p:nvGrpSpPr>
        <p:grpSpPr>
          <a:xfrm>
            <a:off x="-14" y="-11000"/>
            <a:ext cx="12192015" cy="6869000"/>
            <a:chOff x="-11" y="-8250"/>
            <a:chExt cx="9144011" cy="5151750"/>
          </a:xfrm>
        </p:grpSpPr>
        <p:sp>
          <p:nvSpPr>
            <p:cNvPr id="58" name="Google Shape;58;p8"/>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59" name="Google Shape;59;p8"/>
            <p:cNvSpPr/>
            <p:nvPr/>
          </p:nvSpPr>
          <p:spPr>
            <a:xfrm rot="5400000" flipH="1">
              <a:off x="-1185311"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60" name="Google Shape;60;p8"/>
            <p:cNvSpPr/>
            <p:nvPr/>
          </p:nvSpPr>
          <p:spPr>
            <a:xfrm flipH="1">
              <a:off x="5402700"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61" name="Google Shape;61;p8"/>
            <p:cNvSpPr/>
            <p:nvPr/>
          </p:nvSpPr>
          <p:spPr>
            <a:xfrm rot="5400000" flipH="1">
              <a:off x="7655700" y="1346250"/>
              <a:ext cx="28428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37405574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2847400" y="1585467"/>
            <a:ext cx="6497200" cy="2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0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r>
              <a:rPr lang="en-US"/>
              <a:t>Click to edit Master title style</a:t>
            </a:r>
            <a:endParaRPr/>
          </a:p>
        </p:txBody>
      </p:sp>
      <p:sp>
        <p:nvSpPr>
          <p:cNvPr id="64" name="Google Shape;64;p9"/>
          <p:cNvSpPr txBox="1">
            <a:spLocks noGrp="1"/>
          </p:cNvSpPr>
          <p:nvPr>
            <p:ph type="subTitle" idx="1"/>
          </p:nvPr>
        </p:nvSpPr>
        <p:spPr>
          <a:xfrm>
            <a:off x="2847400" y="4204667"/>
            <a:ext cx="6497200" cy="8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grpSp>
        <p:nvGrpSpPr>
          <p:cNvPr id="65" name="Google Shape;65;p9"/>
          <p:cNvGrpSpPr/>
          <p:nvPr/>
        </p:nvGrpSpPr>
        <p:grpSpPr>
          <a:xfrm>
            <a:off x="-14" y="-11000"/>
            <a:ext cx="12192015" cy="6869000"/>
            <a:chOff x="-11" y="-8250"/>
            <a:chExt cx="9144011" cy="5151750"/>
          </a:xfrm>
        </p:grpSpPr>
        <p:sp>
          <p:nvSpPr>
            <p:cNvPr id="66" name="Google Shape;66;p9"/>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67" name="Google Shape;67;p9"/>
            <p:cNvSpPr/>
            <p:nvPr/>
          </p:nvSpPr>
          <p:spPr>
            <a:xfrm rot="5400000" flipH="1">
              <a:off x="-1185311"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68" name="Google Shape;68;p9"/>
            <p:cNvSpPr/>
            <p:nvPr/>
          </p:nvSpPr>
          <p:spPr>
            <a:xfrm flipH="1">
              <a:off x="5402700"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69" name="Google Shape;69;p9"/>
            <p:cNvSpPr/>
            <p:nvPr/>
          </p:nvSpPr>
          <p:spPr>
            <a:xfrm rot="5400000" flipH="1">
              <a:off x="7655700" y="1346250"/>
              <a:ext cx="28428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36786800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0"/>
        <p:cNvGrpSpPr/>
        <p:nvPr/>
      </p:nvGrpSpPr>
      <p:grpSpPr>
        <a:xfrm>
          <a:off x="0" y="0"/>
          <a:ext cx="0" cy="0"/>
          <a:chOff x="0" y="0"/>
          <a:chExt cx="0" cy="0"/>
        </a:xfrm>
      </p:grpSpPr>
      <p:sp>
        <p:nvSpPr>
          <p:cNvPr id="71" name="Google Shape;71;p10"/>
          <p:cNvSpPr>
            <a:spLocks noGrp="1"/>
          </p:cNvSpPr>
          <p:nvPr>
            <p:ph type="pic" idx="2"/>
          </p:nvPr>
        </p:nvSpPr>
        <p:spPr>
          <a:xfrm>
            <a:off x="-29833" y="0"/>
            <a:ext cx="12222000" cy="6858000"/>
          </a:xfrm>
          <a:prstGeom prst="rect">
            <a:avLst/>
          </a:prstGeom>
          <a:noFill/>
          <a:ln>
            <a:noFill/>
          </a:ln>
        </p:spPr>
      </p:sp>
      <p:sp>
        <p:nvSpPr>
          <p:cNvPr id="72" name="Google Shape;72;p10"/>
          <p:cNvSpPr txBox="1">
            <a:spLocks noGrp="1"/>
          </p:cNvSpPr>
          <p:nvPr>
            <p:ph type="title"/>
          </p:nvPr>
        </p:nvSpPr>
        <p:spPr>
          <a:xfrm>
            <a:off x="960000" y="5352600"/>
            <a:ext cx="10272000" cy="763600"/>
          </a:xfrm>
          <a:prstGeom prst="rect">
            <a:avLst/>
          </a:prstGeom>
          <a:solidFill>
            <a:schemeClr val="accent1"/>
          </a:solidFill>
        </p:spPr>
        <p:txBody>
          <a:bodyPr spcFirstLastPara="1" wrap="square" lIns="91425" tIns="91425" rIns="91425" bIns="91425" anchor="t" anchorCtr="0">
            <a:noAutofit/>
          </a:bodyPr>
          <a:lstStyle>
            <a:lvl1pPr lvl="0" algn="ctr" rtl="0">
              <a:spcBef>
                <a:spcPts val="0"/>
              </a:spcBef>
              <a:spcAft>
                <a:spcPts val="0"/>
              </a:spcAft>
              <a:buClr>
                <a:schemeClr val="accent2"/>
              </a:buClr>
              <a:buSzPts val="3500"/>
              <a:buNone/>
              <a:defRPr>
                <a:solidFill>
                  <a:schemeClr val="accent2"/>
                </a:solidFill>
              </a:defRPr>
            </a:lvl1pPr>
            <a:lvl2pPr lvl="1" algn="ctr" rtl="0">
              <a:spcBef>
                <a:spcPts val="0"/>
              </a:spcBef>
              <a:spcAft>
                <a:spcPts val="0"/>
              </a:spcAft>
              <a:buClr>
                <a:schemeClr val="accent2"/>
              </a:buClr>
              <a:buSzPts val="3500"/>
              <a:buNone/>
              <a:defRPr>
                <a:solidFill>
                  <a:schemeClr val="accent2"/>
                </a:solidFill>
              </a:defRPr>
            </a:lvl2pPr>
            <a:lvl3pPr lvl="2" algn="ctr" rtl="0">
              <a:spcBef>
                <a:spcPts val="0"/>
              </a:spcBef>
              <a:spcAft>
                <a:spcPts val="0"/>
              </a:spcAft>
              <a:buClr>
                <a:schemeClr val="accent2"/>
              </a:buClr>
              <a:buSzPts val="3500"/>
              <a:buNone/>
              <a:defRPr>
                <a:solidFill>
                  <a:schemeClr val="accent2"/>
                </a:solidFill>
              </a:defRPr>
            </a:lvl3pPr>
            <a:lvl4pPr lvl="3" algn="ctr" rtl="0">
              <a:spcBef>
                <a:spcPts val="0"/>
              </a:spcBef>
              <a:spcAft>
                <a:spcPts val="0"/>
              </a:spcAft>
              <a:buClr>
                <a:schemeClr val="accent2"/>
              </a:buClr>
              <a:buSzPts val="3500"/>
              <a:buNone/>
              <a:defRPr>
                <a:solidFill>
                  <a:schemeClr val="accent2"/>
                </a:solidFill>
              </a:defRPr>
            </a:lvl4pPr>
            <a:lvl5pPr lvl="4" algn="ctr" rtl="0">
              <a:spcBef>
                <a:spcPts val="0"/>
              </a:spcBef>
              <a:spcAft>
                <a:spcPts val="0"/>
              </a:spcAft>
              <a:buClr>
                <a:schemeClr val="accent2"/>
              </a:buClr>
              <a:buSzPts val="3500"/>
              <a:buNone/>
              <a:defRPr>
                <a:solidFill>
                  <a:schemeClr val="accent2"/>
                </a:solidFill>
              </a:defRPr>
            </a:lvl5pPr>
            <a:lvl6pPr lvl="5" algn="ctr" rtl="0">
              <a:spcBef>
                <a:spcPts val="0"/>
              </a:spcBef>
              <a:spcAft>
                <a:spcPts val="0"/>
              </a:spcAft>
              <a:buClr>
                <a:schemeClr val="accent2"/>
              </a:buClr>
              <a:buSzPts val="3500"/>
              <a:buNone/>
              <a:defRPr>
                <a:solidFill>
                  <a:schemeClr val="accent2"/>
                </a:solidFill>
              </a:defRPr>
            </a:lvl6pPr>
            <a:lvl7pPr lvl="6" algn="ctr" rtl="0">
              <a:spcBef>
                <a:spcPts val="0"/>
              </a:spcBef>
              <a:spcAft>
                <a:spcPts val="0"/>
              </a:spcAft>
              <a:buClr>
                <a:schemeClr val="accent2"/>
              </a:buClr>
              <a:buSzPts val="3500"/>
              <a:buNone/>
              <a:defRPr>
                <a:solidFill>
                  <a:schemeClr val="accent2"/>
                </a:solidFill>
              </a:defRPr>
            </a:lvl7pPr>
            <a:lvl8pPr lvl="7" algn="ctr" rtl="0">
              <a:spcBef>
                <a:spcPts val="0"/>
              </a:spcBef>
              <a:spcAft>
                <a:spcPts val="0"/>
              </a:spcAft>
              <a:buClr>
                <a:schemeClr val="accent2"/>
              </a:buClr>
              <a:buSzPts val="3500"/>
              <a:buNone/>
              <a:defRPr>
                <a:solidFill>
                  <a:schemeClr val="accent2"/>
                </a:solidFill>
              </a:defRPr>
            </a:lvl8pPr>
            <a:lvl9pPr lvl="8" algn="ctr" rtl="0">
              <a:spcBef>
                <a:spcPts val="0"/>
              </a:spcBef>
              <a:spcAft>
                <a:spcPts val="0"/>
              </a:spcAft>
              <a:buClr>
                <a:schemeClr val="accent2"/>
              </a:buClr>
              <a:buSzPts val="3500"/>
              <a:buNone/>
              <a:defRPr>
                <a:solidFill>
                  <a:schemeClr val="accent2"/>
                </a:solidFill>
              </a:defRPr>
            </a:lvl9pPr>
          </a:lstStyle>
          <a:p>
            <a:r>
              <a:rPr lang="en-US"/>
              <a:t>Click to edit Master title style</a:t>
            </a:r>
            <a:endParaRPr/>
          </a:p>
        </p:txBody>
      </p:sp>
    </p:spTree>
    <p:extLst>
      <p:ext uri="{BB962C8B-B14F-4D97-AF65-F5344CB8AC3E}">
        <p14:creationId xmlns:p14="http://schemas.microsoft.com/office/powerpoint/2010/main" val="9335465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sp>
        <p:nvSpPr>
          <p:cNvPr id="74" name="Google Shape;74;p11"/>
          <p:cNvSpPr txBox="1">
            <a:spLocks noGrp="1"/>
          </p:cNvSpPr>
          <p:nvPr>
            <p:ph type="title" hasCustomPrompt="1"/>
          </p:nvPr>
        </p:nvSpPr>
        <p:spPr>
          <a:xfrm>
            <a:off x="1844767" y="2425267"/>
            <a:ext cx="8502400" cy="13444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80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75" name="Google Shape;75;p11"/>
          <p:cNvSpPr txBox="1">
            <a:spLocks noGrp="1"/>
          </p:cNvSpPr>
          <p:nvPr>
            <p:ph type="subTitle" idx="1"/>
          </p:nvPr>
        </p:nvSpPr>
        <p:spPr>
          <a:xfrm>
            <a:off x="1844767" y="3769967"/>
            <a:ext cx="8502400" cy="66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r>
              <a:rPr lang="en-US"/>
              <a:t>Click to edit Master subtitle style</a:t>
            </a:r>
            <a:endParaRPr/>
          </a:p>
        </p:txBody>
      </p:sp>
      <p:grpSp>
        <p:nvGrpSpPr>
          <p:cNvPr id="76" name="Google Shape;76;p11"/>
          <p:cNvGrpSpPr/>
          <p:nvPr/>
        </p:nvGrpSpPr>
        <p:grpSpPr>
          <a:xfrm>
            <a:off x="772568" y="0"/>
            <a:ext cx="11419433" cy="6858000"/>
            <a:chOff x="579425" y="0"/>
            <a:chExt cx="8564575" cy="5143500"/>
          </a:xfrm>
        </p:grpSpPr>
        <p:sp>
          <p:nvSpPr>
            <p:cNvPr id="77" name="Google Shape;77;p11"/>
            <p:cNvSpPr/>
            <p:nvPr/>
          </p:nvSpPr>
          <p:spPr>
            <a:xfrm rot="-5400000" flipH="1">
              <a:off x="7288050" y="1450350"/>
              <a:ext cx="33063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78" name="Google Shape;78;p11"/>
            <p:cNvSpPr/>
            <p:nvPr/>
          </p:nvSpPr>
          <p:spPr>
            <a:xfrm rot="5400000" flipH="1">
              <a:off x="-267775"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13343184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Tree>
    <p:extLst>
      <p:ext uri="{BB962C8B-B14F-4D97-AF65-F5344CB8AC3E}">
        <p14:creationId xmlns:p14="http://schemas.microsoft.com/office/powerpoint/2010/main" val="22938095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82" name="Google Shape;82;p13"/>
          <p:cNvSpPr txBox="1">
            <a:spLocks noGrp="1"/>
          </p:cNvSpPr>
          <p:nvPr>
            <p:ph type="title" idx="2" hasCustomPrompt="1"/>
          </p:nvPr>
        </p:nvSpPr>
        <p:spPr>
          <a:xfrm>
            <a:off x="960000" y="2348437"/>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3" name="Google Shape;83;p13"/>
          <p:cNvSpPr txBox="1">
            <a:spLocks noGrp="1"/>
          </p:cNvSpPr>
          <p:nvPr>
            <p:ph type="subTitle" idx="1"/>
          </p:nvPr>
        </p:nvSpPr>
        <p:spPr>
          <a:xfrm>
            <a:off x="2072540" y="2348433"/>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84" name="Google Shape;84;p13"/>
          <p:cNvSpPr txBox="1">
            <a:spLocks noGrp="1"/>
          </p:cNvSpPr>
          <p:nvPr>
            <p:ph type="title" idx="3" hasCustomPrompt="1"/>
          </p:nvPr>
        </p:nvSpPr>
        <p:spPr>
          <a:xfrm>
            <a:off x="6199009" y="2348437"/>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5" name="Google Shape;85;p13"/>
          <p:cNvSpPr txBox="1">
            <a:spLocks noGrp="1"/>
          </p:cNvSpPr>
          <p:nvPr>
            <p:ph type="subTitle" idx="4"/>
          </p:nvPr>
        </p:nvSpPr>
        <p:spPr>
          <a:xfrm>
            <a:off x="7311553" y="2348433"/>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86" name="Google Shape;86;p13"/>
          <p:cNvSpPr txBox="1">
            <a:spLocks noGrp="1"/>
          </p:cNvSpPr>
          <p:nvPr>
            <p:ph type="title" idx="5" hasCustomPrompt="1"/>
          </p:nvPr>
        </p:nvSpPr>
        <p:spPr>
          <a:xfrm>
            <a:off x="960000" y="3446668"/>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7" name="Google Shape;87;p13"/>
          <p:cNvSpPr txBox="1">
            <a:spLocks noGrp="1"/>
          </p:cNvSpPr>
          <p:nvPr>
            <p:ph type="subTitle" idx="6"/>
          </p:nvPr>
        </p:nvSpPr>
        <p:spPr>
          <a:xfrm>
            <a:off x="2072540" y="3446667"/>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88" name="Google Shape;88;p13"/>
          <p:cNvSpPr txBox="1">
            <a:spLocks noGrp="1"/>
          </p:cNvSpPr>
          <p:nvPr>
            <p:ph type="title" idx="7" hasCustomPrompt="1"/>
          </p:nvPr>
        </p:nvSpPr>
        <p:spPr>
          <a:xfrm>
            <a:off x="6199009" y="3446668"/>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9" name="Google Shape;89;p13"/>
          <p:cNvSpPr txBox="1">
            <a:spLocks noGrp="1"/>
          </p:cNvSpPr>
          <p:nvPr>
            <p:ph type="subTitle" idx="8"/>
          </p:nvPr>
        </p:nvSpPr>
        <p:spPr>
          <a:xfrm>
            <a:off x="7311553" y="3446667"/>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90" name="Google Shape;90;p13"/>
          <p:cNvSpPr txBox="1">
            <a:spLocks noGrp="1"/>
          </p:cNvSpPr>
          <p:nvPr>
            <p:ph type="title" idx="9" hasCustomPrompt="1"/>
          </p:nvPr>
        </p:nvSpPr>
        <p:spPr>
          <a:xfrm>
            <a:off x="960000" y="4544900"/>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1" name="Google Shape;91;p13"/>
          <p:cNvSpPr txBox="1">
            <a:spLocks noGrp="1"/>
          </p:cNvSpPr>
          <p:nvPr>
            <p:ph type="subTitle" idx="13"/>
          </p:nvPr>
        </p:nvSpPr>
        <p:spPr>
          <a:xfrm>
            <a:off x="2072540" y="4544899"/>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92" name="Google Shape;92;p13"/>
          <p:cNvSpPr txBox="1">
            <a:spLocks noGrp="1"/>
          </p:cNvSpPr>
          <p:nvPr>
            <p:ph type="title" idx="14" hasCustomPrompt="1"/>
          </p:nvPr>
        </p:nvSpPr>
        <p:spPr>
          <a:xfrm>
            <a:off x="6199009" y="4544900"/>
            <a:ext cx="1112400" cy="609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3" name="Google Shape;93;p13"/>
          <p:cNvSpPr txBox="1">
            <a:spLocks noGrp="1"/>
          </p:cNvSpPr>
          <p:nvPr>
            <p:ph type="subTitle" idx="15"/>
          </p:nvPr>
        </p:nvSpPr>
        <p:spPr>
          <a:xfrm>
            <a:off x="7311553" y="4544899"/>
            <a:ext cx="3920400" cy="6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grpSp>
        <p:nvGrpSpPr>
          <p:cNvPr id="94" name="Google Shape;94;p13"/>
          <p:cNvGrpSpPr/>
          <p:nvPr/>
        </p:nvGrpSpPr>
        <p:grpSpPr>
          <a:xfrm>
            <a:off x="-14" y="0"/>
            <a:ext cx="12192015" cy="6858000"/>
            <a:chOff x="-11" y="0"/>
            <a:chExt cx="9144011" cy="5143500"/>
          </a:xfrm>
        </p:grpSpPr>
        <p:sp>
          <p:nvSpPr>
            <p:cNvPr id="95" name="Google Shape;95;p13"/>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96" name="Google Shape;96;p13"/>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97" name="Google Shape;97;p13"/>
            <p:cNvSpPr/>
            <p:nvPr/>
          </p:nvSpPr>
          <p:spPr>
            <a:xfrm>
              <a:off x="6785375" y="138150"/>
              <a:ext cx="2358600" cy="133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98" name="Google Shape;98;p13"/>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35703312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99"/>
        <p:cNvGrpSpPr/>
        <p:nvPr/>
      </p:nvGrpSpPr>
      <p:grpSpPr>
        <a:xfrm>
          <a:off x="0" y="0"/>
          <a:ext cx="0" cy="0"/>
          <a:chOff x="0" y="0"/>
          <a:chExt cx="0" cy="0"/>
        </a:xfrm>
      </p:grpSpPr>
      <p:sp>
        <p:nvSpPr>
          <p:cNvPr id="100" name="Google Shape;100;p14"/>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grpSp>
        <p:nvGrpSpPr>
          <p:cNvPr id="101" name="Google Shape;101;p14"/>
          <p:cNvGrpSpPr/>
          <p:nvPr/>
        </p:nvGrpSpPr>
        <p:grpSpPr>
          <a:xfrm>
            <a:off x="0" y="0"/>
            <a:ext cx="12192000" cy="6858000"/>
            <a:chOff x="0" y="0"/>
            <a:chExt cx="9144000" cy="5143500"/>
          </a:xfrm>
        </p:grpSpPr>
        <p:sp>
          <p:nvSpPr>
            <p:cNvPr id="102" name="Google Shape;102;p14"/>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03" name="Google Shape;103;p14"/>
            <p:cNvSpPr/>
            <p:nvPr/>
          </p:nvSpPr>
          <p:spPr>
            <a:xfrm>
              <a:off x="713214"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04" name="Google Shape;104;p14"/>
            <p:cNvSpPr/>
            <p:nvPr/>
          </p:nvSpPr>
          <p:spPr>
            <a:xfrm>
              <a:off x="8583300" y="1381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05" name="Google Shape;105;p14"/>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41471614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06"/>
        <p:cNvGrpSpPr/>
        <p:nvPr/>
      </p:nvGrpSpPr>
      <p:grpSpPr>
        <a:xfrm>
          <a:off x="0" y="0"/>
          <a:ext cx="0" cy="0"/>
          <a:chOff x="0" y="0"/>
          <a:chExt cx="0" cy="0"/>
        </a:xfrm>
      </p:grpSpPr>
      <p:sp>
        <p:nvSpPr>
          <p:cNvPr id="107" name="Google Shape;107;p15"/>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grpSp>
        <p:nvGrpSpPr>
          <p:cNvPr id="108" name="Google Shape;108;p15"/>
          <p:cNvGrpSpPr/>
          <p:nvPr/>
        </p:nvGrpSpPr>
        <p:grpSpPr>
          <a:xfrm>
            <a:off x="-15" y="-11200"/>
            <a:ext cx="12102800" cy="6869200"/>
            <a:chOff x="-11" y="-8400"/>
            <a:chExt cx="9077100" cy="5151900"/>
          </a:xfrm>
        </p:grpSpPr>
        <p:sp>
          <p:nvSpPr>
            <p:cNvPr id="109" name="Google Shape;109;p15"/>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10" name="Google Shape;110;p15"/>
            <p:cNvSpPr/>
            <p:nvPr/>
          </p:nvSpPr>
          <p:spPr>
            <a:xfrm rot="5400000" flipH="1">
              <a:off x="-1185311"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11" name="Google Shape;111;p15"/>
            <p:cNvSpPr/>
            <p:nvPr/>
          </p:nvSpPr>
          <p:spPr>
            <a:xfrm flipH="1">
              <a:off x="4689475"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12" name="Google Shape;112;p15"/>
            <p:cNvSpPr/>
            <p:nvPr/>
          </p:nvSpPr>
          <p:spPr>
            <a:xfrm rot="5400000" flipH="1">
              <a:off x="8729839" y="2050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28120065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13"/>
        <p:cNvGrpSpPr/>
        <p:nvPr/>
      </p:nvGrpSpPr>
      <p:grpSpPr>
        <a:xfrm>
          <a:off x="0" y="0"/>
          <a:ext cx="0" cy="0"/>
          <a:chOff x="0" y="0"/>
          <a:chExt cx="0" cy="0"/>
        </a:xfrm>
      </p:grpSpPr>
      <p:sp>
        <p:nvSpPr>
          <p:cNvPr id="114" name="Google Shape;114;p16"/>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grpSp>
        <p:nvGrpSpPr>
          <p:cNvPr id="115" name="Google Shape;115;p16"/>
          <p:cNvGrpSpPr/>
          <p:nvPr/>
        </p:nvGrpSpPr>
        <p:grpSpPr>
          <a:xfrm>
            <a:off x="-14" y="0"/>
            <a:ext cx="12192015" cy="6858000"/>
            <a:chOff x="-11" y="0"/>
            <a:chExt cx="9144011" cy="5143500"/>
          </a:xfrm>
        </p:grpSpPr>
        <p:sp>
          <p:nvSpPr>
            <p:cNvPr id="116" name="Google Shape;116;p16"/>
            <p:cNvSpPr/>
            <p:nvPr/>
          </p:nvSpPr>
          <p:spPr>
            <a:xfrm rot="-5400000" flipH="1">
              <a:off x="7553100" y="11853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17" name="Google Shape;117;p16"/>
            <p:cNvSpPr/>
            <p:nvPr/>
          </p:nvSpPr>
          <p:spPr>
            <a:xfrm rot="10800000" flipH="1">
              <a:off x="-11" y="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18" name="Google Shape;118;p16"/>
            <p:cNvSpPr/>
            <p:nvPr/>
          </p:nvSpPr>
          <p:spPr>
            <a:xfrm rot="10800000" flipH="1">
              <a:off x="8583300" y="48715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19" name="Google Shape;119;p16"/>
            <p:cNvSpPr/>
            <p:nvPr/>
          </p:nvSpPr>
          <p:spPr>
            <a:xfrm rot="5400000" flipH="1">
              <a:off x="-847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31186871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20"/>
        <p:cNvGrpSpPr/>
        <p:nvPr/>
      </p:nvGrpSpPr>
      <p:grpSpPr>
        <a:xfrm>
          <a:off x="0" y="0"/>
          <a:ext cx="0" cy="0"/>
          <a:chOff x="0" y="0"/>
          <a:chExt cx="0" cy="0"/>
        </a:xfrm>
      </p:grpSpPr>
      <p:sp>
        <p:nvSpPr>
          <p:cNvPr id="121" name="Google Shape;121;p17"/>
          <p:cNvSpPr txBox="1">
            <a:spLocks noGrp="1"/>
          </p:cNvSpPr>
          <p:nvPr>
            <p:ph type="title"/>
          </p:nvPr>
        </p:nvSpPr>
        <p:spPr>
          <a:xfrm>
            <a:off x="2018000" y="3997355"/>
            <a:ext cx="8156000" cy="7092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n-US"/>
              <a:t>Click to edit Master title style</a:t>
            </a:r>
            <a:endParaRPr/>
          </a:p>
        </p:txBody>
      </p:sp>
      <p:sp>
        <p:nvSpPr>
          <p:cNvPr id="122" name="Google Shape;122;p17"/>
          <p:cNvSpPr txBox="1">
            <a:spLocks noGrp="1"/>
          </p:cNvSpPr>
          <p:nvPr>
            <p:ph type="subTitle" idx="1"/>
          </p:nvPr>
        </p:nvSpPr>
        <p:spPr>
          <a:xfrm>
            <a:off x="2018000" y="2151451"/>
            <a:ext cx="8156000" cy="1971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3000"/>
              <a:buNone/>
              <a:defRPr sz="3200"/>
            </a:lvl1pPr>
            <a:lvl2pPr lvl="1" algn="ctr" rtl="0">
              <a:lnSpc>
                <a:spcPct val="100000"/>
              </a:lnSpc>
              <a:spcBef>
                <a:spcPts val="0"/>
              </a:spcBef>
              <a:spcAft>
                <a:spcPts val="0"/>
              </a:spcAft>
              <a:buSzPts val="3000"/>
              <a:buNone/>
              <a:defRPr sz="4000"/>
            </a:lvl2pPr>
            <a:lvl3pPr lvl="2" algn="ctr" rtl="0">
              <a:lnSpc>
                <a:spcPct val="100000"/>
              </a:lnSpc>
              <a:spcBef>
                <a:spcPts val="2133"/>
              </a:spcBef>
              <a:spcAft>
                <a:spcPts val="0"/>
              </a:spcAft>
              <a:buSzPts val="3000"/>
              <a:buNone/>
              <a:defRPr sz="4000"/>
            </a:lvl3pPr>
            <a:lvl4pPr lvl="3" algn="ctr" rtl="0">
              <a:lnSpc>
                <a:spcPct val="100000"/>
              </a:lnSpc>
              <a:spcBef>
                <a:spcPts val="2133"/>
              </a:spcBef>
              <a:spcAft>
                <a:spcPts val="0"/>
              </a:spcAft>
              <a:buSzPts val="3000"/>
              <a:buNone/>
              <a:defRPr sz="4000"/>
            </a:lvl4pPr>
            <a:lvl5pPr lvl="4" algn="ctr" rtl="0">
              <a:lnSpc>
                <a:spcPct val="100000"/>
              </a:lnSpc>
              <a:spcBef>
                <a:spcPts val="2133"/>
              </a:spcBef>
              <a:spcAft>
                <a:spcPts val="0"/>
              </a:spcAft>
              <a:buSzPts val="3000"/>
              <a:buNone/>
              <a:defRPr sz="4000"/>
            </a:lvl5pPr>
            <a:lvl6pPr lvl="5" algn="ctr" rtl="0">
              <a:lnSpc>
                <a:spcPct val="100000"/>
              </a:lnSpc>
              <a:spcBef>
                <a:spcPts val="2133"/>
              </a:spcBef>
              <a:spcAft>
                <a:spcPts val="0"/>
              </a:spcAft>
              <a:buSzPts val="3000"/>
              <a:buNone/>
              <a:defRPr sz="4000"/>
            </a:lvl6pPr>
            <a:lvl7pPr lvl="6" algn="ctr" rtl="0">
              <a:lnSpc>
                <a:spcPct val="100000"/>
              </a:lnSpc>
              <a:spcBef>
                <a:spcPts val="2133"/>
              </a:spcBef>
              <a:spcAft>
                <a:spcPts val="0"/>
              </a:spcAft>
              <a:buSzPts val="3000"/>
              <a:buNone/>
              <a:defRPr sz="4000"/>
            </a:lvl7pPr>
            <a:lvl8pPr lvl="7" algn="ctr" rtl="0">
              <a:lnSpc>
                <a:spcPct val="100000"/>
              </a:lnSpc>
              <a:spcBef>
                <a:spcPts val="2133"/>
              </a:spcBef>
              <a:spcAft>
                <a:spcPts val="0"/>
              </a:spcAft>
              <a:buSzPts val="3000"/>
              <a:buNone/>
              <a:defRPr sz="4000"/>
            </a:lvl8pPr>
            <a:lvl9pPr lvl="8" algn="ctr" rtl="0">
              <a:lnSpc>
                <a:spcPct val="100000"/>
              </a:lnSpc>
              <a:spcBef>
                <a:spcPts val="2133"/>
              </a:spcBef>
              <a:spcAft>
                <a:spcPts val="2133"/>
              </a:spcAft>
              <a:buSzPts val="3000"/>
              <a:buNone/>
              <a:defRPr sz="4000"/>
            </a:lvl9pPr>
          </a:lstStyle>
          <a:p>
            <a:r>
              <a:rPr lang="en-US"/>
              <a:t>Click to edit Master subtitle style</a:t>
            </a:r>
            <a:endParaRPr/>
          </a:p>
        </p:txBody>
      </p:sp>
      <p:grpSp>
        <p:nvGrpSpPr>
          <p:cNvPr id="123" name="Google Shape;123;p17"/>
          <p:cNvGrpSpPr/>
          <p:nvPr/>
        </p:nvGrpSpPr>
        <p:grpSpPr>
          <a:xfrm>
            <a:off x="-14" y="0"/>
            <a:ext cx="12192015" cy="6858000"/>
            <a:chOff x="-11" y="0"/>
            <a:chExt cx="9144011" cy="5143500"/>
          </a:xfrm>
        </p:grpSpPr>
        <p:sp>
          <p:nvSpPr>
            <p:cNvPr id="124" name="Google Shape;124;p17"/>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25" name="Google Shape;125;p17"/>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26" name="Google Shape;126;p17"/>
            <p:cNvSpPr/>
            <p:nvPr/>
          </p:nvSpPr>
          <p:spPr>
            <a:xfrm>
              <a:off x="4370850" y="405700"/>
              <a:ext cx="4773000" cy="133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27" name="Google Shape;127;p17"/>
            <p:cNvSpPr/>
            <p:nvPr/>
          </p:nvSpPr>
          <p:spPr>
            <a:xfrm rot="5400000">
              <a:off x="-1169575" y="1749000"/>
              <a:ext cx="36318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38775449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28"/>
        <p:cNvGrpSpPr/>
        <p:nvPr/>
      </p:nvGrpSpPr>
      <p:grpSpPr>
        <a:xfrm>
          <a:off x="0" y="0"/>
          <a:ext cx="0" cy="0"/>
          <a:chOff x="0" y="0"/>
          <a:chExt cx="0" cy="0"/>
        </a:xfrm>
      </p:grpSpPr>
      <p:sp>
        <p:nvSpPr>
          <p:cNvPr id="129" name="Google Shape;129;p18"/>
          <p:cNvSpPr>
            <a:spLocks noGrp="1"/>
          </p:cNvSpPr>
          <p:nvPr>
            <p:ph type="pic" idx="2"/>
          </p:nvPr>
        </p:nvSpPr>
        <p:spPr>
          <a:xfrm>
            <a:off x="950867" y="719333"/>
            <a:ext cx="3356800" cy="3455200"/>
          </a:xfrm>
          <a:prstGeom prst="rect">
            <a:avLst/>
          </a:prstGeom>
          <a:noFill/>
          <a:ln>
            <a:noFill/>
          </a:ln>
        </p:spPr>
      </p:sp>
      <p:sp>
        <p:nvSpPr>
          <p:cNvPr id="130" name="Google Shape;130;p18"/>
          <p:cNvSpPr txBox="1">
            <a:spLocks noGrp="1"/>
          </p:cNvSpPr>
          <p:nvPr>
            <p:ph type="subTitle" idx="1"/>
          </p:nvPr>
        </p:nvSpPr>
        <p:spPr>
          <a:xfrm>
            <a:off x="953467" y="5297885"/>
            <a:ext cx="6478800" cy="74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131" name="Google Shape;131;p18"/>
          <p:cNvSpPr txBox="1">
            <a:spLocks noGrp="1"/>
          </p:cNvSpPr>
          <p:nvPr>
            <p:ph type="title"/>
          </p:nvPr>
        </p:nvSpPr>
        <p:spPr>
          <a:xfrm>
            <a:off x="953467" y="4346000"/>
            <a:ext cx="6478800" cy="10008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132" name="Google Shape;132;p18"/>
          <p:cNvSpPr>
            <a:spLocks noGrp="1"/>
          </p:cNvSpPr>
          <p:nvPr>
            <p:ph type="pic" idx="3"/>
          </p:nvPr>
        </p:nvSpPr>
        <p:spPr>
          <a:xfrm>
            <a:off x="4417520" y="719333"/>
            <a:ext cx="3356800" cy="3455200"/>
          </a:xfrm>
          <a:prstGeom prst="rect">
            <a:avLst/>
          </a:prstGeom>
          <a:noFill/>
          <a:ln>
            <a:noFill/>
          </a:ln>
        </p:spPr>
      </p:sp>
      <p:sp>
        <p:nvSpPr>
          <p:cNvPr id="133" name="Google Shape;133;p18"/>
          <p:cNvSpPr>
            <a:spLocks noGrp="1"/>
          </p:cNvSpPr>
          <p:nvPr>
            <p:ph type="pic" idx="4"/>
          </p:nvPr>
        </p:nvSpPr>
        <p:spPr>
          <a:xfrm>
            <a:off x="7884211" y="719333"/>
            <a:ext cx="3356800" cy="3455200"/>
          </a:xfrm>
          <a:prstGeom prst="rect">
            <a:avLst/>
          </a:prstGeom>
          <a:noFill/>
          <a:ln>
            <a:noFill/>
          </a:ln>
        </p:spPr>
      </p:sp>
      <p:grpSp>
        <p:nvGrpSpPr>
          <p:cNvPr id="134" name="Google Shape;134;p18"/>
          <p:cNvGrpSpPr/>
          <p:nvPr/>
        </p:nvGrpSpPr>
        <p:grpSpPr>
          <a:xfrm>
            <a:off x="-14" y="0"/>
            <a:ext cx="12192015" cy="6858000"/>
            <a:chOff x="-11" y="0"/>
            <a:chExt cx="9144011" cy="5143500"/>
          </a:xfrm>
        </p:grpSpPr>
        <p:sp>
          <p:nvSpPr>
            <p:cNvPr id="135" name="Google Shape;135;p18"/>
            <p:cNvSpPr/>
            <p:nvPr/>
          </p:nvSpPr>
          <p:spPr>
            <a:xfrm rot="-5400000" flipH="1">
              <a:off x="7553100" y="11853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36" name="Google Shape;136;p18"/>
            <p:cNvSpPr/>
            <p:nvPr/>
          </p:nvSpPr>
          <p:spPr>
            <a:xfrm rot="10800000" flipH="1">
              <a:off x="-11" y="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37" name="Google Shape;137;p18"/>
            <p:cNvSpPr/>
            <p:nvPr/>
          </p:nvSpPr>
          <p:spPr>
            <a:xfrm rot="10800000" flipH="1">
              <a:off x="8583300" y="4871550"/>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38" name="Google Shape;138;p18"/>
            <p:cNvSpPr/>
            <p:nvPr/>
          </p:nvSpPr>
          <p:spPr>
            <a:xfrm rot="5400000" flipH="1">
              <a:off x="-847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22899775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141" name="Google Shape;141;p19"/>
          <p:cNvSpPr txBox="1">
            <a:spLocks noGrp="1"/>
          </p:cNvSpPr>
          <p:nvPr>
            <p:ph type="subTitle" idx="1"/>
          </p:nvPr>
        </p:nvSpPr>
        <p:spPr>
          <a:xfrm>
            <a:off x="950900" y="2846700"/>
            <a:ext cx="3303600" cy="17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42" name="Google Shape;142;p19"/>
          <p:cNvSpPr txBox="1">
            <a:spLocks noGrp="1"/>
          </p:cNvSpPr>
          <p:nvPr>
            <p:ph type="subTitle" idx="2"/>
          </p:nvPr>
        </p:nvSpPr>
        <p:spPr>
          <a:xfrm>
            <a:off x="4444164" y="2846700"/>
            <a:ext cx="3303600" cy="17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43" name="Google Shape;143;p19"/>
          <p:cNvSpPr txBox="1">
            <a:spLocks noGrp="1"/>
          </p:cNvSpPr>
          <p:nvPr>
            <p:ph type="subTitle" idx="3"/>
          </p:nvPr>
        </p:nvSpPr>
        <p:spPr>
          <a:xfrm>
            <a:off x="7937428" y="2846700"/>
            <a:ext cx="3303600" cy="17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44" name="Google Shape;144;p19"/>
          <p:cNvSpPr txBox="1">
            <a:spLocks noGrp="1"/>
          </p:cNvSpPr>
          <p:nvPr>
            <p:ph type="subTitle" idx="4"/>
          </p:nvPr>
        </p:nvSpPr>
        <p:spPr>
          <a:xfrm>
            <a:off x="950900" y="2252900"/>
            <a:ext cx="33036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45" name="Google Shape;145;p19"/>
          <p:cNvSpPr txBox="1">
            <a:spLocks noGrp="1"/>
          </p:cNvSpPr>
          <p:nvPr>
            <p:ph type="subTitle" idx="5"/>
          </p:nvPr>
        </p:nvSpPr>
        <p:spPr>
          <a:xfrm>
            <a:off x="4444175" y="2252900"/>
            <a:ext cx="33036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46" name="Google Shape;146;p19"/>
          <p:cNvSpPr txBox="1">
            <a:spLocks noGrp="1"/>
          </p:cNvSpPr>
          <p:nvPr>
            <p:ph type="subTitle" idx="6"/>
          </p:nvPr>
        </p:nvSpPr>
        <p:spPr>
          <a:xfrm>
            <a:off x="7937419" y="2252900"/>
            <a:ext cx="33036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47" name="Google Shape;147;p19"/>
          <p:cNvSpPr/>
          <p:nvPr/>
        </p:nvSpPr>
        <p:spPr>
          <a:xfrm rot="10800000" flipH="1">
            <a:off x="-15" y="184200"/>
            <a:ext cx="2437600" cy="178400"/>
          </a:xfrm>
          <a:prstGeom prst="rect">
            <a:avLst/>
          </a:prstGeom>
          <a:solidFill>
            <a:schemeClr val="dk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48" name="Google Shape;148;p19"/>
          <p:cNvSpPr/>
          <p:nvPr/>
        </p:nvSpPr>
        <p:spPr>
          <a:xfrm rot="5400000" flipH="1">
            <a:off x="-1580415" y="4736800"/>
            <a:ext cx="3701600" cy="540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49" name="Google Shape;149;p19"/>
          <p:cNvSpPr/>
          <p:nvPr/>
        </p:nvSpPr>
        <p:spPr>
          <a:xfrm flipH="1">
            <a:off x="6252633" y="6501600"/>
            <a:ext cx="4988400" cy="356400"/>
          </a:xfrm>
          <a:prstGeom prst="rect">
            <a:avLst/>
          </a:prstGeom>
          <a:solidFill>
            <a:schemeClr val="lt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50" name="Google Shape;150;p19"/>
          <p:cNvSpPr/>
          <p:nvPr/>
        </p:nvSpPr>
        <p:spPr>
          <a:xfrm rot="5400000" flipH="1">
            <a:off x="10648200" y="1354267"/>
            <a:ext cx="2909200" cy="178400"/>
          </a:xfrm>
          <a:prstGeom prst="rect">
            <a:avLst/>
          </a:prstGeom>
          <a:solidFill>
            <a:schemeClr val="dk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Tree>
    <p:extLst>
      <p:ext uri="{BB962C8B-B14F-4D97-AF65-F5344CB8AC3E}">
        <p14:creationId xmlns:p14="http://schemas.microsoft.com/office/powerpoint/2010/main" val="6435138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51"/>
        <p:cNvGrpSpPr/>
        <p:nvPr/>
      </p:nvGrpSpPr>
      <p:grpSpPr>
        <a:xfrm>
          <a:off x="0" y="0"/>
          <a:ext cx="0" cy="0"/>
          <a:chOff x="0" y="0"/>
          <a:chExt cx="0" cy="0"/>
        </a:xfrm>
      </p:grpSpPr>
      <p:sp>
        <p:nvSpPr>
          <p:cNvPr id="152" name="Google Shape;152;p20"/>
          <p:cNvSpPr txBox="1">
            <a:spLocks noGrp="1"/>
          </p:cNvSpPr>
          <p:nvPr>
            <p:ph type="title"/>
          </p:nvPr>
        </p:nvSpPr>
        <p:spPr>
          <a:xfrm>
            <a:off x="960000" y="719333"/>
            <a:ext cx="10281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Font typeface="Rubik"/>
              <a:buNone/>
              <a:defRPr/>
            </a:lvl1pPr>
            <a:lvl2pPr lvl="1" rtl="0">
              <a:spcBef>
                <a:spcPts val="0"/>
              </a:spcBef>
              <a:spcAft>
                <a:spcPts val="0"/>
              </a:spcAft>
              <a:buSzPts val="3500"/>
              <a:buFont typeface="Rubik"/>
              <a:buNone/>
              <a:defRPr b="1">
                <a:latin typeface="Rubik"/>
                <a:ea typeface="Rubik"/>
                <a:cs typeface="Rubik"/>
                <a:sym typeface="Rubik"/>
              </a:defRPr>
            </a:lvl2pPr>
            <a:lvl3pPr lvl="2" rtl="0">
              <a:spcBef>
                <a:spcPts val="0"/>
              </a:spcBef>
              <a:spcAft>
                <a:spcPts val="0"/>
              </a:spcAft>
              <a:buSzPts val="3500"/>
              <a:buFont typeface="Rubik"/>
              <a:buNone/>
              <a:defRPr b="1">
                <a:latin typeface="Rubik"/>
                <a:ea typeface="Rubik"/>
                <a:cs typeface="Rubik"/>
                <a:sym typeface="Rubik"/>
              </a:defRPr>
            </a:lvl3pPr>
            <a:lvl4pPr lvl="3" rtl="0">
              <a:spcBef>
                <a:spcPts val="0"/>
              </a:spcBef>
              <a:spcAft>
                <a:spcPts val="0"/>
              </a:spcAft>
              <a:buSzPts val="3500"/>
              <a:buFont typeface="Rubik"/>
              <a:buNone/>
              <a:defRPr b="1">
                <a:latin typeface="Rubik"/>
                <a:ea typeface="Rubik"/>
                <a:cs typeface="Rubik"/>
                <a:sym typeface="Rubik"/>
              </a:defRPr>
            </a:lvl4pPr>
            <a:lvl5pPr lvl="4" rtl="0">
              <a:spcBef>
                <a:spcPts val="0"/>
              </a:spcBef>
              <a:spcAft>
                <a:spcPts val="0"/>
              </a:spcAft>
              <a:buSzPts val="3500"/>
              <a:buFont typeface="Rubik"/>
              <a:buNone/>
              <a:defRPr b="1">
                <a:latin typeface="Rubik"/>
                <a:ea typeface="Rubik"/>
                <a:cs typeface="Rubik"/>
                <a:sym typeface="Rubik"/>
              </a:defRPr>
            </a:lvl5pPr>
            <a:lvl6pPr lvl="5" rtl="0">
              <a:spcBef>
                <a:spcPts val="0"/>
              </a:spcBef>
              <a:spcAft>
                <a:spcPts val="0"/>
              </a:spcAft>
              <a:buSzPts val="3500"/>
              <a:buFont typeface="Rubik"/>
              <a:buNone/>
              <a:defRPr b="1">
                <a:latin typeface="Rubik"/>
                <a:ea typeface="Rubik"/>
                <a:cs typeface="Rubik"/>
                <a:sym typeface="Rubik"/>
              </a:defRPr>
            </a:lvl6pPr>
            <a:lvl7pPr lvl="6" rtl="0">
              <a:spcBef>
                <a:spcPts val="0"/>
              </a:spcBef>
              <a:spcAft>
                <a:spcPts val="0"/>
              </a:spcAft>
              <a:buSzPts val="3500"/>
              <a:buFont typeface="Rubik"/>
              <a:buNone/>
              <a:defRPr b="1">
                <a:latin typeface="Rubik"/>
                <a:ea typeface="Rubik"/>
                <a:cs typeface="Rubik"/>
                <a:sym typeface="Rubik"/>
              </a:defRPr>
            </a:lvl7pPr>
            <a:lvl8pPr lvl="7" rtl="0">
              <a:spcBef>
                <a:spcPts val="0"/>
              </a:spcBef>
              <a:spcAft>
                <a:spcPts val="0"/>
              </a:spcAft>
              <a:buSzPts val="3500"/>
              <a:buFont typeface="Rubik"/>
              <a:buNone/>
              <a:defRPr b="1">
                <a:latin typeface="Rubik"/>
                <a:ea typeface="Rubik"/>
                <a:cs typeface="Rubik"/>
                <a:sym typeface="Rubik"/>
              </a:defRPr>
            </a:lvl8pPr>
            <a:lvl9pPr lvl="8" rtl="0">
              <a:spcBef>
                <a:spcPts val="0"/>
              </a:spcBef>
              <a:spcAft>
                <a:spcPts val="0"/>
              </a:spcAft>
              <a:buSzPts val="3500"/>
              <a:buFont typeface="Rubik"/>
              <a:buNone/>
              <a:defRPr b="1">
                <a:latin typeface="Rubik"/>
                <a:ea typeface="Rubik"/>
                <a:cs typeface="Rubik"/>
                <a:sym typeface="Rubik"/>
              </a:defRPr>
            </a:lvl9pPr>
          </a:lstStyle>
          <a:p>
            <a:r>
              <a:rPr lang="en-US"/>
              <a:t>Click to edit Master title style</a:t>
            </a:r>
            <a:endParaRPr/>
          </a:p>
        </p:txBody>
      </p:sp>
      <p:sp>
        <p:nvSpPr>
          <p:cNvPr id="153" name="Google Shape;153;p20"/>
          <p:cNvSpPr txBox="1">
            <a:spLocks noGrp="1"/>
          </p:cNvSpPr>
          <p:nvPr>
            <p:ph type="subTitle" idx="1"/>
          </p:nvPr>
        </p:nvSpPr>
        <p:spPr>
          <a:xfrm>
            <a:off x="960000" y="2521933"/>
            <a:ext cx="5004800" cy="98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54" name="Google Shape;154;p20"/>
          <p:cNvSpPr txBox="1">
            <a:spLocks noGrp="1"/>
          </p:cNvSpPr>
          <p:nvPr>
            <p:ph type="subTitle" idx="2"/>
          </p:nvPr>
        </p:nvSpPr>
        <p:spPr>
          <a:xfrm>
            <a:off x="6236096" y="2521933"/>
            <a:ext cx="5004800" cy="98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55" name="Google Shape;155;p20"/>
          <p:cNvSpPr txBox="1">
            <a:spLocks noGrp="1"/>
          </p:cNvSpPr>
          <p:nvPr>
            <p:ph type="subTitle" idx="3"/>
          </p:nvPr>
        </p:nvSpPr>
        <p:spPr>
          <a:xfrm>
            <a:off x="960000" y="4532833"/>
            <a:ext cx="5004800" cy="98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56" name="Google Shape;156;p20"/>
          <p:cNvSpPr txBox="1">
            <a:spLocks noGrp="1"/>
          </p:cNvSpPr>
          <p:nvPr>
            <p:ph type="subTitle" idx="4"/>
          </p:nvPr>
        </p:nvSpPr>
        <p:spPr>
          <a:xfrm>
            <a:off x="6236096" y="4532833"/>
            <a:ext cx="5004800" cy="98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57" name="Google Shape;157;p20"/>
          <p:cNvSpPr txBox="1">
            <a:spLocks noGrp="1"/>
          </p:cNvSpPr>
          <p:nvPr>
            <p:ph type="subTitle" idx="5"/>
          </p:nvPr>
        </p:nvSpPr>
        <p:spPr>
          <a:xfrm>
            <a:off x="960000" y="2029196"/>
            <a:ext cx="50048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a:buNone/>
              <a:defRPr sz="3200" b="1">
                <a:latin typeface="Rubik"/>
                <a:ea typeface="Rubik"/>
                <a:cs typeface="Rubik"/>
                <a:sym typeface="Rubik"/>
              </a:defRPr>
            </a:lvl2pPr>
            <a:lvl3pPr lvl="2" algn="ctr" rtl="0">
              <a:lnSpc>
                <a:spcPct val="100000"/>
              </a:lnSpc>
              <a:spcBef>
                <a:spcPts val="0"/>
              </a:spcBef>
              <a:spcAft>
                <a:spcPts val="0"/>
              </a:spcAft>
              <a:buSzPts val="2400"/>
              <a:buFont typeface="Rubik"/>
              <a:buNone/>
              <a:defRPr sz="3200" b="1">
                <a:latin typeface="Rubik"/>
                <a:ea typeface="Rubik"/>
                <a:cs typeface="Rubik"/>
                <a:sym typeface="Rubik"/>
              </a:defRPr>
            </a:lvl3pPr>
            <a:lvl4pPr lvl="3" algn="ctr" rtl="0">
              <a:lnSpc>
                <a:spcPct val="100000"/>
              </a:lnSpc>
              <a:spcBef>
                <a:spcPts val="0"/>
              </a:spcBef>
              <a:spcAft>
                <a:spcPts val="0"/>
              </a:spcAft>
              <a:buSzPts val="2400"/>
              <a:buFont typeface="Rubik"/>
              <a:buNone/>
              <a:defRPr sz="3200" b="1">
                <a:latin typeface="Rubik"/>
                <a:ea typeface="Rubik"/>
                <a:cs typeface="Rubik"/>
                <a:sym typeface="Rubik"/>
              </a:defRPr>
            </a:lvl4pPr>
            <a:lvl5pPr lvl="4" algn="ctr" rtl="0">
              <a:lnSpc>
                <a:spcPct val="100000"/>
              </a:lnSpc>
              <a:spcBef>
                <a:spcPts val="0"/>
              </a:spcBef>
              <a:spcAft>
                <a:spcPts val="0"/>
              </a:spcAft>
              <a:buSzPts val="2400"/>
              <a:buFont typeface="Rubik"/>
              <a:buNone/>
              <a:defRPr sz="3200" b="1">
                <a:latin typeface="Rubik"/>
                <a:ea typeface="Rubik"/>
                <a:cs typeface="Rubik"/>
                <a:sym typeface="Rubik"/>
              </a:defRPr>
            </a:lvl5pPr>
            <a:lvl6pPr lvl="5" algn="ctr" rtl="0">
              <a:lnSpc>
                <a:spcPct val="100000"/>
              </a:lnSpc>
              <a:spcBef>
                <a:spcPts val="0"/>
              </a:spcBef>
              <a:spcAft>
                <a:spcPts val="0"/>
              </a:spcAft>
              <a:buSzPts val="2400"/>
              <a:buFont typeface="Rubik"/>
              <a:buNone/>
              <a:defRPr sz="3200" b="1">
                <a:latin typeface="Rubik"/>
                <a:ea typeface="Rubik"/>
                <a:cs typeface="Rubik"/>
                <a:sym typeface="Rubik"/>
              </a:defRPr>
            </a:lvl6pPr>
            <a:lvl7pPr lvl="6" algn="ctr" rtl="0">
              <a:lnSpc>
                <a:spcPct val="100000"/>
              </a:lnSpc>
              <a:spcBef>
                <a:spcPts val="0"/>
              </a:spcBef>
              <a:spcAft>
                <a:spcPts val="0"/>
              </a:spcAft>
              <a:buSzPts val="2400"/>
              <a:buFont typeface="Rubik"/>
              <a:buNone/>
              <a:defRPr sz="3200" b="1">
                <a:latin typeface="Rubik"/>
                <a:ea typeface="Rubik"/>
                <a:cs typeface="Rubik"/>
                <a:sym typeface="Rubik"/>
              </a:defRPr>
            </a:lvl7pPr>
            <a:lvl8pPr lvl="7" algn="ctr" rtl="0">
              <a:lnSpc>
                <a:spcPct val="100000"/>
              </a:lnSpc>
              <a:spcBef>
                <a:spcPts val="0"/>
              </a:spcBef>
              <a:spcAft>
                <a:spcPts val="0"/>
              </a:spcAft>
              <a:buSzPts val="2400"/>
              <a:buFont typeface="Rubik"/>
              <a:buNone/>
              <a:defRPr sz="3200" b="1">
                <a:latin typeface="Rubik"/>
                <a:ea typeface="Rubik"/>
                <a:cs typeface="Rubik"/>
                <a:sym typeface="Rubik"/>
              </a:defRPr>
            </a:lvl8pPr>
            <a:lvl9pPr lvl="8" algn="ctr" rtl="0">
              <a:lnSpc>
                <a:spcPct val="100000"/>
              </a:lnSpc>
              <a:spcBef>
                <a:spcPts val="0"/>
              </a:spcBef>
              <a:spcAft>
                <a:spcPts val="0"/>
              </a:spcAft>
              <a:buSzPts val="2400"/>
              <a:buFont typeface="Rubik"/>
              <a:buNone/>
              <a:defRPr sz="3200" b="1">
                <a:latin typeface="Rubik"/>
                <a:ea typeface="Rubik"/>
                <a:cs typeface="Rubik"/>
                <a:sym typeface="Rubik"/>
              </a:defRPr>
            </a:lvl9pPr>
          </a:lstStyle>
          <a:p>
            <a:r>
              <a:rPr lang="en-US"/>
              <a:t>Click to edit Master subtitle style</a:t>
            </a:r>
            <a:endParaRPr/>
          </a:p>
        </p:txBody>
      </p:sp>
      <p:sp>
        <p:nvSpPr>
          <p:cNvPr id="158" name="Google Shape;158;p20"/>
          <p:cNvSpPr txBox="1">
            <a:spLocks noGrp="1"/>
          </p:cNvSpPr>
          <p:nvPr>
            <p:ph type="subTitle" idx="6"/>
          </p:nvPr>
        </p:nvSpPr>
        <p:spPr>
          <a:xfrm>
            <a:off x="960000" y="4040199"/>
            <a:ext cx="50048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a:buNone/>
              <a:defRPr sz="3200" b="1">
                <a:latin typeface="Rubik"/>
                <a:ea typeface="Rubik"/>
                <a:cs typeface="Rubik"/>
                <a:sym typeface="Rubik"/>
              </a:defRPr>
            </a:lvl2pPr>
            <a:lvl3pPr lvl="2" algn="ctr" rtl="0">
              <a:lnSpc>
                <a:spcPct val="100000"/>
              </a:lnSpc>
              <a:spcBef>
                <a:spcPts val="0"/>
              </a:spcBef>
              <a:spcAft>
                <a:spcPts val="0"/>
              </a:spcAft>
              <a:buSzPts val="2400"/>
              <a:buFont typeface="Rubik"/>
              <a:buNone/>
              <a:defRPr sz="3200" b="1">
                <a:latin typeface="Rubik"/>
                <a:ea typeface="Rubik"/>
                <a:cs typeface="Rubik"/>
                <a:sym typeface="Rubik"/>
              </a:defRPr>
            </a:lvl3pPr>
            <a:lvl4pPr lvl="3" algn="ctr" rtl="0">
              <a:lnSpc>
                <a:spcPct val="100000"/>
              </a:lnSpc>
              <a:spcBef>
                <a:spcPts val="0"/>
              </a:spcBef>
              <a:spcAft>
                <a:spcPts val="0"/>
              </a:spcAft>
              <a:buSzPts val="2400"/>
              <a:buFont typeface="Rubik"/>
              <a:buNone/>
              <a:defRPr sz="3200" b="1">
                <a:latin typeface="Rubik"/>
                <a:ea typeface="Rubik"/>
                <a:cs typeface="Rubik"/>
                <a:sym typeface="Rubik"/>
              </a:defRPr>
            </a:lvl4pPr>
            <a:lvl5pPr lvl="4" algn="ctr" rtl="0">
              <a:lnSpc>
                <a:spcPct val="100000"/>
              </a:lnSpc>
              <a:spcBef>
                <a:spcPts val="0"/>
              </a:spcBef>
              <a:spcAft>
                <a:spcPts val="0"/>
              </a:spcAft>
              <a:buSzPts val="2400"/>
              <a:buFont typeface="Rubik"/>
              <a:buNone/>
              <a:defRPr sz="3200" b="1">
                <a:latin typeface="Rubik"/>
                <a:ea typeface="Rubik"/>
                <a:cs typeface="Rubik"/>
                <a:sym typeface="Rubik"/>
              </a:defRPr>
            </a:lvl5pPr>
            <a:lvl6pPr lvl="5" algn="ctr" rtl="0">
              <a:lnSpc>
                <a:spcPct val="100000"/>
              </a:lnSpc>
              <a:spcBef>
                <a:spcPts val="0"/>
              </a:spcBef>
              <a:spcAft>
                <a:spcPts val="0"/>
              </a:spcAft>
              <a:buSzPts val="2400"/>
              <a:buFont typeface="Rubik"/>
              <a:buNone/>
              <a:defRPr sz="3200" b="1">
                <a:latin typeface="Rubik"/>
                <a:ea typeface="Rubik"/>
                <a:cs typeface="Rubik"/>
                <a:sym typeface="Rubik"/>
              </a:defRPr>
            </a:lvl6pPr>
            <a:lvl7pPr lvl="6" algn="ctr" rtl="0">
              <a:lnSpc>
                <a:spcPct val="100000"/>
              </a:lnSpc>
              <a:spcBef>
                <a:spcPts val="0"/>
              </a:spcBef>
              <a:spcAft>
                <a:spcPts val="0"/>
              </a:spcAft>
              <a:buSzPts val="2400"/>
              <a:buFont typeface="Rubik"/>
              <a:buNone/>
              <a:defRPr sz="3200" b="1">
                <a:latin typeface="Rubik"/>
                <a:ea typeface="Rubik"/>
                <a:cs typeface="Rubik"/>
                <a:sym typeface="Rubik"/>
              </a:defRPr>
            </a:lvl7pPr>
            <a:lvl8pPr lvl="7" algn="ctr" rtl="0">
              <a:lnSpc>
                <a:spcPct val="100000"/>
              </a:lnSpc>
              <a:spcBef>
                <a:spcPts val="0"/>
              </a:spcBef>
              <a:spcAft>
                <a:spcPts val="0"/>
              </a:spcAft>
              <a:buSzPts val="2400"/>
              <a:buFont typeface="Rubik"/>
              <a:buNone/>
              <a:defRPr sz="3200" b="1">
                <a:latin typeface="Rubik"/>
                <a:ea typeface="Rubik"/>
                <a:cs typeface="Rubik"/>
                <a:sym typeface="Rubik"/>
              </a:defRPr>
            </a:lvl8pPr>
            <a:lvl9pPr lvl="8" algn="ctr" rtl="0">
              <a:lnSpc>
                <a:spcPct val="100000"/>
              </a:lnSpc>
              <a:spcBef>
                <a:spcPts val="0"/>
              </a:spcBef>
              <a:spcAft>
                <a:spcPts val="0"/>
              </a:spcAft>
              <a:buSzPts val="2400"/>
              <a:buFont typeface="Rubik"/>
              <a:buNone/>
              <a:defRPr sz="3200" b="1">
                <a:latin typeface="Rubik"/>
                <a:ea typeface="Rubik"/>
                <a:cs typeface="Rubik"/>
                <a:sym typeface="Rubik"/>
              </a:defRPr>
            </a:lvl9pPr>
          </a:lstStyle>
          <a:p>
            <a:r>
              <a:rPr lang="en-US"/>
              <a:t>Click to edit Master subtitle style</a:t>
            </a:r>
            <a:endParaRPr/>
          </a:p>
        </p:txBody>
      </p:sp>
      <p:sp>
        <p:nvSpPr>
          <p:cNvPr id="159" name="Google Shape;159;p20"/>
          <p:cNvSpPr txBox="1">
            <a:spLocks noGrp="1"/>
          </p:cNvSpPr>
          <p:nvPr>
            <p:ph type="subTitle" idx="7"/>
          </p:nvPr>
        </p:nvSpPr>
        <p:spPr>
          <a:xfrm>
            <a:off x="6236044" y="2029196"/>
            <a:ext cx="50048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a:buNone/>
              <a:defRPr sz="3200" b="1">
                <a:latin typeface="Rubik"/>
                <a:ea typeface="Rubik"/>
                <a:cs typeface="Rubik"/>
                <a:sym typeface="Rubik"/>
              </a:defRPr>
            </a:lvl2pPr>
            <a:lvl3pPr lvl="2" algn="ctr" rtl="0">
              <a:lnSpc>
                <a:spcPct val="100000"/>
              </a:lnSpc>
              <a:spcBef>
                <a:spcPts val="0"/>
              </a:spcBef>
              <a:spcAft>
                <a:spcPts val="0"/>
              </a:spcAft>
              <a:buSzPts val="2400"/>
              <a:buFont typeface="Rubik"/>
              <a:buNone/>
              <a:defRPr sz="3200" b="1">
                <a:latin typeface="Rubik"/>
                <a:ea typeface="Rubik"/>
                <a:cs typeface="Rubik"/>
                <a:sym typeface="Rubik"/>
              </a:defRPr>
            </a:lvl3pPr>
            <a:lvl4pPr lvl="3" algn="ctr" rtl="0">
              <a:lnSpc>
                <a:spcPct val="100000"/>
              </a:lnSpc>
              <a:spcBef>
                <a:spcPts val="0"/>
              </a:spcBef>
              <a:spcAft>
                <a:spcPts val="0"/>
              </a:spcAft>
              <a:buSzPts val="2400"/>
              <a:buFont typeface="Rubik"/>
              <a:buNone/>
              <a:defRPr sz="3200" b="1">
                <a:latin typeface="Rubik"/>
                <a:ea typeface="Rubik"/>
                <a:cs typeface="Rubik"/>
                <a:sym typeface="Rubik"/>
              </a:defRPr>
            </a:lvl4pPr>
            <a:lvl5pPr lvl="4" algn="ctr" rtl="0">
              <a:lnSpc>
                <a:spcPct val="100000"/>
              </a:lnSpc>
              <a:spcBef>
                <a:spcPts val="0"/>
              </a:spcBef>
              <a:spcAft>
                <a:spcPts val="0"/>
              </a:spcAft>
              <a:buSzPts val="2400"/>
              <a:buFont typeface="Rubik"/>
              <a:buNone/>
              <a:defRPr sz="3200" b="1">
                <a:latin typeface="Rubik"/>
                <a:ea typeface="Rubik"/>
                <a:cs typeface="Rubik"/>
                <a:sym typeface="Rubik"/>
              </a:defRPr>
            </a:lvl5pPr>
            <a:lvl6pPr lvl="5" algn="ctr" rtl="0">
              <a:lnSpc>
                <a:spcPct val="100000"/>
              </a:lnSpc>
              <a:spcBef>
                <a:spcPts val="0"/>
              </a:spcBef>
              <a:spcAft>
                <a:spcPts val="0"/>
              </a:spcAft>
              <a:buSzPts val="2400"/>
              <a:buFont typeface="Rubik"/>
              <a:buNone/>
              <a:defRPr sz="3200" b="1">
                <a:latin typeface="Rubik"/>
                <a:ea typeface="Rubik"/>
                <a:cs typeface="Rubik"/>
                <a:sym typeface="Rubik"/>
              </a:defRPr>
            </a:lvl6pPr>
            <a:lvl7pPr lvl="6" algn="ctr" rtl="0">
              <a:lnSpc>
                <a:spcPct val="100000"/>
              </a:lnSpc>
              <a:spcBef>
                <a:spcPts val="0"/>
              </a:spcBef>
              <a:spcAft>
                <a:spcPts val="0"/>
              </a:spcAft>
              <a:buSzPts val="2400"/>
              <a:buFont typeface="Rubik"/>
              <a:buNone/>
              <a:defRPr sz="3200" b="1">
                <a:latin typeface="Rubik"/>
                <a:ea typeface="Rubik"/>
                <a:cs typeface="Rubik"/>
                <a:sym typeface="Rubik"/>
              </a:defRPr>
            </a:lvl7pPr>
            <a:lvl8pPr lvl="7" algn="ctr" rtl="0">
              <a:lnSpc>
                <a:spcPct val="100000"/>
              </a:lnSpc>
              <a:spcBef>
                <a:spcPts val="0"/>
              </a:spcBef>
              <a:spcAft>
                <a:spcPts val="0"/>
              </a:spcAft>
              <a:buSzPts val="2400"/>
              <a:buFont typeface="Rubik"/>
              <a:buNone/>
              <a:defRPr sz="3200" b="1">
                <a:latin typeface="Rubik"/>
                <a:ea typeface="Rubik"/>
                <a:cs typeface="Rubik"/>
                <a:sym typeface="Rubik"/>
              </a:defRPr>
            </a:lvl8pPr>
            <a:lvl9pPr lvl="8" algn="ctr" rtl="0">
              <a:lnSpc>
                <a:spcPct val="100000"/>
              </a:lnSpc>
              <a:spcBef>
                <a:spcPts val="0"/>
              </a:spcBef>
              <a:spcAft>
                <a:spcPts val="0"/>
              </a:spcAft>
              <a:buSzPts val="2400"/>
              <a:buFont typeface="Rubik"/>
              <a:buNone/>
              <a:defRPr sz="3200" b="1">
                <a:latin typeface="Rubik"/>
                <a:ea typeface="Rubik"/>
                <a:cs typeface="Rubik"/>
                <a:sym typeface="Rubik"/>
              </a:defRPr>
            </a:lvl9pPr>
          </a:lstStyle>
          <a:p>
            <a:r>
              <a:rPr lang="en-US"/>
              <a:t>Click to edit Master subtitle style</a:t>
            </a:r>
            <a:endParaRPr/>
          </a:p>
        </p:txBody>
      </p:sp>
      <p:sp>
        <p:nvSpPr>
          <p:cNvPr id="160" name="Google Shape;160;p20"/>
          <p:cNvSpPr txBox="1">
            <a:spLocks noGrp="1"/>
          </p:cNvSpPr>
          <p:nvPr>
            <p:ph type="subTitle" idx="8"/>
          </p:nvPr>
        </p:nvSpPr>
        <p:spPr>
          <a:xfrm>
            <a:off x="6236044" y="4040199"/>
            <a:ext cx="50048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a:buNone/>
              <a:defRPr sz="3200" b="1">
                <a:latin typeface="Rubik"/>
                <a:ea typeface="Rubik"/>
                <a:cs typeface="Rubik"/>
                <a:sym typeface="Rubik"/>
              </a:defRPr>
            </a:lvl2pPr>
            <a:lvl3pPr lvl="2" algn="ctr" rtl="0">
              <a:lnSpc>
                <a:spcPct val="100000"/>
              </a:lnSpc>
              <a:spcBef>
                <a:spcPts val="0"/>
              </a:spcBef>
              <a:spcAft>
                <a:spcPts val="0"/>
              </a:spcAft>
              <a:buSzPts val="2400"/>
              <a:buFont typeface="Rubik"/>
              <a:buNone/>
              <a:defRPr sz="3200" b="1">
                <a:latin typeface="Rubik"/>
                <a:ea typeface="Rubik"/>
                <a:cs typeface="Rubik"/>
                <a:sym typeface="Rubik"/>
              </a:defRPr>
            </a:lvl3pPr>
            <a:lvl4pPr lvl="3" algn="ctr" rtl="0">
              <a:lnSpc>
                <a:spcPct val="100000"/>
              </a:lnSpc>
              <a:spcBef>
                <a:spcPts val="0"/>
              </a:spcBef>
              <a:spcAft>
                <a:spcPts val="0"/>
              </a:spcAft>
              <a:buSzPts val="2400"/>
              <a:buFont typeface="Rubik"/>
              <a:buNone/>
              <a:defRPr sz="3200" b="1">
                <a:latin typeface="Rubik"/>
                <a:ea typeface="Rubik"/>
                <a:cs typeface="Rubik"/>
                <a:sym typeface="Rubik"/>
              </a:defRPr>
            </a:lvl4pPr>
            <a:lvl5pPr lvl="4" algn="ctr" rtl="0">
              <a:lnSpc>
                <a:spcPct val="100000"/>
              </a:lnSpc>
              <a:spcBef>
                <a:spcPts val="0"/>
              </a:spcBef>
              <a:spcAft>
                <a:spcPts val="0"/>
              </a:spcAft>
              <a:buSzPts val="2400"/>
              <a:buFont typeface="Rubik"/>
              <a:buNone/>
              <a:defRPr sz="3200" b="1">
                <a:latin typeface="Rubik"/>
                <a:ea typeface="Rubik"/>
                <a:cs typeface="Rubik"/>
                <a:sym typeface="Rubik"/>
              </a:defRPr>
            </a:lvl5pPr>
            <a:lvl6pPr lvl="5" algn="ctr" rtl="0">
              <a:lnSpc>
                <a:spcPct val="100000"/>
              </a:lnSpc>
              <a:spcBef>
                <a:spcPts val="0"/>
              </a:spcBef>
              <a:spcAft>
                <a:spcPts val="0"/>
              </a:spcAft>
              <a:buSzPts val="2400"/>
              <a:buFont typeface="Rubik"/>
              <a:buNone/>
              <a:defRPr sz="3200" b="1">
                <a:latin typeface="Rubik"/>
                <a:ea typeface="Rubik"/>
                <a:cs typeface="Rubik"/>
                <a:sym typeface="Rubik"/>
              </a:defRPr>
            </a:lvl6pPr>
            <a:lvl7pPr lvl="6" algn="ctr" rtl="0">
              <a:lnSpc>
                <a:spcPct val="100000"/>
              </a:lnSpc>
              <a:spcBef>
                <a:spcPts val="0"/>
              </a:spcBef>
              <a:spcAft>
                <a:spcPts val="0"/>
              </a:spcAft>
              <a:buSzPts val="2400"/>
              <a:buFont typeface="Rubik"/>
              <a:buNone/>
              <a:defRPr sz="3200" b="1">
                <a:latin typeface="Rubik"/>
                <a:ea typeface="Rubik"/>
                <a:cs typeface="Rubik"/>
                <a:sym typeface="Rubik"/>
              </a:defRPr>
            </a:lvl7pPr>
            <a:lvl8pPr lvl="7" algn="ctr" rtl="0">
              <a:lnSpc>
                <a:spcPct val="100000"/>
              </a:lnSpc>
              <a:spcBef>
                <a:spcPts val="0"/>
              </a:spcBef>
              <a:spcAft>
                <a:spcPts val="0"/>
              </a:spcAft>
              <a:buSzPts val="2400"/>
              <a:buFont typeface="Rubik"/>
              <a:buNone/>
              <a:defRPr sz="3200" b="1">
                <a:latin typeface="Rubik"/>
                <a:ea typeface="Rubik"/>
                <a:cs typeface="Rubik"/>
                <a:sym typeface="Rubik"/>
              </a:defRPr>
            </a:lvl8pPr>
            <a:lvl9pPr lvl="8" algn="ctr" rtl="0">
              <a:lnSpc>
                <a:spcPct val="100000"/>
              </a:lnSpc>
              <a:spcBef>
                <a:spcPts val="0"/>
              </a:spcBef>
              <a:spcAft>
                <a:spcPts val="0"/>
              </a:spcAft>
              <a:buSzPts val="2400"/>
              <a:buFont typeface="Rubik"/>
              <a:buNone/>
              <a:defRPr sz="3200" b="1">
                <a:latin typeface="Rubik"/>
                <a:ea typeface="Rubik"/>
                <a:cs typeface="Rubik"/>
                <a:sym typeface="Rubik"/>
              </a:defRPr>
            </a:lvl9pPr>
          </a:lstStyle>
          <a:p>
            <a:r>
              <a:rPr lang="en-US"/>
              <a:t>Click to edit Master subtitle style</a:t>
            </a:r>
            <a:endParaRPr/>
          </a:p>
        </p:txBody>
      </p:sp>
      <p:sp>
        <p:nvSpPr>
          <p:cNvPr id="161" name="Google Shape;161;p20"/>
          <p:cNvSpPr/>
          <p:nvPr/>
        </p:nvSpPr>
        <p:spPr>
          <a:xfrm rot="-5400000" flipH="1">
            <a:off x="10070800" y="1580400"/>
            <a:ext cx="3701600" cy="540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62" name="Google Shape;162;p20"/>
          <p:cNvSpPr/>
          <p:nvPr/>
        </p:nvSpPr>
        <p:spPr>
          <a:xfrm rot="10800000" flipH="1">
            <a:off x="-15" y="0"/>
            <a:ext cx="4988400" cy="356400"/>
          </a:xfrm>
          <a:prstGeom prst="rect">
            <a:avLst/>
          </a:prstGeom>
          <a:solidFill>
            <a:schemeClr val="lt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63" name="Google Shape;163;p20"/>
          <p:cNvSpPr/>
          <p:nvPr/>
        </p:nvSpPr>
        <p:spPr>
          <a:xfrm rot="5400000" flipH="1">
            <a:off x="-1129600" y="5550000"/>
            <a:ext cx="2437600" cy="178400"/>
          </a:xfrm>
          <a:prstGeom prst="rect">
            <a:avLst/>
          </a:prstGeom>
          <a:solidFill>
            <a:schemeClr val="dk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64" name="Google Shape;164;p20"/>
          <p:cNvSpPr/>
          <p:nvPr/>
        </p:nvSpPr>
        <p:spPr>
          <a:xfrm rot="10800000" flipH="1">
            <a:off x="11444400" y="6679600"/>
            <a:ext cx="747600" cy="178400"/>
          </a:xfrm>
          <a:prstGeom prst="rect">
            <a:avLst/>
          </a:prstGeom>
          <a:solidFill>
            <a:schemeClr val="dk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Tree>
    <p:extLst>
      <p:ext uri="{BB962C8B-B14F-4D97-AF65-F5344CB8AC3E}">
        <p14:creationId xmlns:p14="http://schemas.microsoft.com/office/powerpoint/2010/main" val="26507990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65"/>
        <p:cNvGrpSpPr/>
        <p:nvPr/>
      </p:nvGrpSpPr>
      <p:grpSpPr>
        <a:xfrm>
          <a:off x="0" y="0"/>
          <a:ext cx="0" cy="0"/>
          <a:chOff x="0" y="0"/>
          <a:chExt cx="0" cy="0"/>
        </a:xfrm>
      </p:grpSpPr>
      <p:sp>
        <p:nvSpPr>
          <p:cNvPr id="166" name="Google Shape;166;p21"/>
          <p:cNvSpPr txBox="1">
            <a:spLocks noGrp="1"/>
          </p:cNvSpPr>
          <p:nvPr>
            <p:ph type="title"/>
          </p:nvPr>
        </p:nvSpPr>
        <p:spPr>
          <a:xfrm>
            <a:off x="960000" y="719333"/>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167" name="Google Shape;167;p21"/>
          <p:cNvSpPr txBox="1">
            <a:spLocks noGrp="1"/>
          </p:cNvSpPr>
          <p:nvPr>
            <p:ph type="subTitle" idx="1"/>
          </p:nvPr>
        </p:nvSpPr>
        <p:spPr>
          <a:xfrm>
            <a:off x="960000" y="2337667"/>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68" name="Google Shape;168;p21"/>
          <p:cNvSpPr txBox="1">
            <a:spLocks noGrp="1"/>
          </p:cNvSpPr>
          <p:nvPr>
            <p:ph type="subTitle" idx="2"/>
          </p:nvPr>
        </p:nvSpPr>
        <p:spPr>
          <a:xfrm>
            <a:off x="4502793" y="2337667"/>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69" name="Google Shape;169;p21"/>
          <p:cNvSpPr txBox="1">
            <a:spLocks noGrp="1"/>
          </p:cNvSpPr>
          <p:nvPr>
            <p:ph type="subTitle" idx="3"/>
          </p:nvPr>
        </p:nvSpPr>
        <p:spPr>
          <a:xfrm>
            <a:off x="960000" y="4352940"/>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70" name="Google Shape;170;p21"/>
          <p:cNvSpPr txBox="1">
            <a:spLocks noGrp="1"/>
          </p:cNvSpPr>
          <p:nvPr>
            <p:ph type="subTitle" idx="4"/>
          </p:nvPr>
        </p:nvSpPr>
        <p:spPr>
          <a:xfrm>
            <a:off x="4502793" y="4352940"/>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71" name="Google Shape;171;p21"/>
          <p:cNvSpPr txBox="1">
            <a:spLocks noGrp="1"/>
          </p:cNvSpPr>
          <p:nvPr>
            <p:ph type="subTitle" idx="5"/>
          </p:nvPr>
        </p:nvSpPr>
        <p:spPr>
          <a:xfrm>
            <a:off x="8045585" y="2337667"/>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72" name="Google Shape;172;p21"/>
          <p:cNvSpPr txBox="1">
            <a:spLocks noGrp="1"/>
          </p:cNvSpPr>
          <p:nvPr>
            <p:ph type="subTitle" idx="6"/>
          </p:nvPr>
        </p:nvSpPr>
        <p:spPr>
          <a:xfrm>
            <a:off x="8045585" y="4352940"/>
            <a:ext cx="31864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sp>
        <p:nvSpPr>
          <p:cNvPr id="173" name="Google Shape;173;p21"/>
          <p:cNvSpPr txBox="1">
            <a:spLocks noGrp="1"/>
          </p:cNvSpPr>
          <p:nvPr>
            <p:ph type="subTitle" idx="7"/>
          </p:nvPr>
        </p:nvSpPr>
        <p:spPr>
          <a:xfrm>
            <a:off x="960000" y="1826000"/>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4" name="Google Shape;174;p21"/>
          <p:cNvSpPr txBox="1">
            <a:spLocks noGrp="1"/>
          </p:cNvSpPr>
          <p:nvPr>
            <p:ph type="subTitle" idx="8"/>
          </p:nvPr>
        </p:nvSpPr>
        <p:spPr>
          <a:xfrm>
            <a:off x="4504237" y="1826000"/>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5" name="Google Shape;175;p21"/>
          <p:cNvSpPr txBox="1">
            <a:spLocks noGrp="1"/>
          </p:cNvSpPr>
          <p:nvPr>
            <p:ph type="subTitle" idx="9"/>
          </p:nvPr>
        </p:nvSpPr>
        <p:spPr>
          <a:xfrm>
            <a:off x="8048473" y="1826000"/>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6" name="Google Shape;176;p21"/>
          <p:cNvSpPr txBox="1">
            <a:spLocks noGrp="1"/>
          </p:cNvSpPr>
          <p:nvPr>
            <p:ph type="subTitle" idx="13"/>
          </p:nvPr>
        </p:nvSpPr>
        <p:spPr>
          <a:xfrm>
            <a:off x="960000" y="3837005"/>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7" name="Google Shape;177;p21"/>
          <p:cNvSpPr txBox="1">
            <a:spLocks noGrp="1"/>
          </p:cNvSpPr>
          <p:nvPr>
            <p:ph type="subTitle" idx="14"/>
          </p:nvPr>
        </p:nvSpPr>
        <p:spPr>
          <a:xfrm>
            <a:off x="4504237" y="3837005"/>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sp>
        <p:nvSpPr>
          <p:cNvPr id="178" name="Google Shape;178;p21"/>
          <p:cNvSpPr txBox="1">
            <a:spLocks noGrp="1"/>
          </p:cNvSpPr>
          <p:nvPr>
            <p:ph type="subTitle" idx="15"/>
          </p:nvPr>
        </p:nvSpPr>
        <p:spPr>
          <a:xfrm>
            <a:off x="8048473" y="3837005"/>
            <a:ext cx="3183200" cy="609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ubik SemiBold"/>
              <a:buNone/>
              <a:defRPr sz="3200">
                <a:solidFill>
                  <a:schemeClr val="dk1"/>
                </a:solidFill>
                <a:latin typeface="Rubik SemiBold"/>
                <a:ea typeface="Rubik SemiBold"/>
                <a:cs typeface="Rubik SemiBold"/>
                <a:sym typeface="Rubik SemiBold"/>
              </a:defRPr>
            </a:lvl1pPr>
            <a:lvl2pPr lvl="1"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2pPr>
            <a:lvl3pPr lvl="2"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3pPr>
            <a:lvl4pPr lvl="3"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4pPr>
            <a:lvl5pPr lvl="4"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5pPr>
            <a:lvl6pPr lvl="5"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6pPr>
            <a:lvl7pPr lvl="6"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7pPr>
            <a:lvl8pPr lvl="7"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8pPr>
            <a:lvl9pPr lvl="8" algn="ctr" rtl="0">
              <a:lnSpc>
                <a:spcPct val="100000"/>
              </a:lnSpc>
              <a:spcBef>
                <a:spcPts val="0"/>
              </a:spcBef>
              <a:spcAft>
                <a:spcPts val="0"/>
              </a:spcAft>
              <a:buSzPts val="2400"/>
              <a:buFont typeface="Rubik SemiBold"/>
              <a:buNone/>
              <a:defRPr sz="3200">
                <a:latin typeface="Rubik SemiBold"/>
                <a:ea typeface="Rubik SemiBold"/>
                <a:cs typeface="Rubik SemiBold"/>
                <a:sym typeface="Rubik SemiBold"/>
              </a:defRPr>
            </a:lvl9pPr>
          </a:lstStyle>
          <a:p>
            <a:r>
              <a:rPr lang="en-US"/>
              <a:t>Click to edit Master subtitle style</a:t>
            </a:r>
            <a:endParaRPr/>
          </a:p>
        </p:txBody>
      </p:sp>
      <p:grpSp>
        <p:nvGrpSpPr>
          <p:cNvPr id="179" name="Google Shape;179;p21"/>
          <p:cNvGrpSpPr/>
          <p:nvPr/>
        </p:nvGrpSpPr>
        <p:grpSpPr>
          <a:xfrm>
            <a:off x="1" y="-23966"/>
            <a:ext cx="12191985" cy="6881967"/>
            <a:chOff x="0" y="-17975"/>
            <a:chExt cx="9143989" cy="5161475"/>
          </a:xfrm>
        </p:grpSpPr>
        <p:sp>
          <p:nvSpPr>
            <p:cNvPr id="180" name="Google Shape;180;p21"/>
            <p:cNvSpPr/>
            <p:nvPr/>
          </p:nvSpPr>
          <p:spPr>
            <a:xfrm>
              <a:off x="0" y="47379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81" name="Google Shape;181;p21"/>
            <p:cNvSpPr/>
            <p:nvPr/>
          </p:nvSpPr>
          <p:spPr>
            <a:xfrm>
              <a:off x="5402689" y="-17975"/>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82" name="Google Shape;182;p21"/>
            <p:cNvSpPr/>
            <p:nvPr/>
          </p:nvSpPr>
          <p:spPr>
            <a:xfrm rot="5400000">
              <a:off x="-1105650" y="1087675"/>
              <a:ext cx="23451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83" name="Google Shape;183;p21"/>
            <p:cNvSpPr/>
            <p:nvPr/>
          </p:nvSpPr>
          <p:spPr>
            <a:xfrm rot="5400000">
              <a:off x="8029200" y="41625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10987788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84"/>
        <p:cNvGrpSpPr/>
        <p:nvPr/>
      </p:nvGrpSpPr>
      <p:grpSpPr>
        <a:xfrm>
          <a:off x="0" y="0"/>
          <a:ext cx="0" cy="0"/>
          <a:chOff x="0" y="0"/>
          <a:chExt cx="0" cy="0"/>
        </a:xfrm>
      </p:grpSpPr>
      <p:sp>
        <p:nvSpPr>
          <p:cNvPr id="185" name="Google Shape;185;p22"/>
          <p:cNvSpPr txBox="1">
            <a:spLocks noGrp="1"/>
          </p:cNvSpPr>
          <p:nvPr>
            <p:ph type="title" hasCustomPrompt="1"/>
          </p:nvPr>
        </p:nvSpPr>
        <p:spPr>
          <a:xfrm>
            <a:off x="3003600" y="4412251"/>
            <a:ext cx="6184800" cy="10252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86" name="Google Shape;186;p22"/>
          <p:cNvSpPr txBox="1">
            <a:spLocks noGrp="1"/>
          </p:cNvSpPr>
          <p:nvPr>
            <p:ph type="subTitle" idx="1"/>
          </p:nvPr>
        </p:nvSpPr>
        <p:spPr>
          <a:xfrm>
            <a:off x="3003600" y="5310948"/>
            <a:ext cx="6184800" cy="48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r>
              <a:rPr lang="en-US"/>
              <a:t>Click to edit Master subtitle style</a:t>
            </a:r>
            <a:endParaRPr/>
          </a:p>
        </p:txBody>
      </p:sp>
      <p:sp>
        <p:nvSpPr>
          <p:cNvPr id="187" name="Google Shape;187;p22"/>
          <p:cNvSpPr txBox="1">
            <a:spLocks noGrp="1"/>
          </p:cNvSpPr>
          <p:nvPr>
            <p:ph type="title" idx="2" hasCustomPrompt="1"/>
          </p:nvPr>
        </p:nvSpPr>
        <p:spPr>
          <a:xfrm>
            <a:off x="3003600" y="2735851"/>
            <a:ext cx="6184800" cy="10252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88" name="Google Shape;188;p22"/>
          <p:cNvSpPr txBox="1">
            <a:spLocks noGrp="1"/>
          </p:cNvSpPr>
          <p:nvPr>
            <p:ph type="subTitle" idx="3"/>
          </p:nvPr>
        </p:nvSpPr>
        <p:spPr>
          <a:xfrm>
            <a:off x="3003600" y="3634548"/>
            <a:ext cx="6184800" cy="48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r>
              <a:rPr lang="en-US"/>
              <a:t>Click to edit Master subtitle style</a:t>
            </a:r>
            <a:endParaRPr/>
          </a:p>
        </p:txBody>
      </p:sp>
      <p:sp>
        <p:nvSpPr>
          <p:cNvPr id="189" name="Google Shape;189;p22"/>
          <p:cNvSpPr txBox="1">
            <a:spLocks noGrp="1"/>
          </p:cNvSpPr>
          <p:nvPr>
            <p:ph type="title" idx="4" hasCustomPrompt="1"/>
          </p:nvPr>
        </p:nvSpPr>
        <p:spPr>
          <a:xfrm>
            <a:off x="3003600" y="1059451"/>
            <a:ext cx="6184800" cy="10252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90" name="Google Shape;190;p22"/>
          <p:cNvSpPr txBox="1">
            <a:spLocks noGrp="1"/>
          </p:cNvSpPr>
          <p:nvPr>
            <p:ph type="subTitle" idx="5"/>
          </p:nvPr>
        </p:nvSpPr>
        <p:spPr>
          <a:xfrm>
            <a:off x="3003600" y="1958148"/>
            <a:ext cx="6184800" cy="48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r>
              <a:rPr lang="en-US"/>
              <a:t>Click to edit Master subtitle style</a:t>
            </a:r>
            <a:endParaRPr/>
          </a:p>
        </p:txBody>
      </p:sp>
      <p:grpSp>
        <p:nvGrpSpPr>
          <p:cNvPr id="191" name="Google Shape;191;p22"/>
          <p:cNvGrpSpPr/>
          <p:nvPr/>
        </p:nvGrpSpPr>
        <p:grpSpPr>
          <a:xfrm>
            <a:off x="-14" y="-11067"/>
            <a:ext cx="12192015" cy="6869067"/>
            <a:chOff x="-11" y="-8300"/>
            <a:chExt cx="9144011" cy="5151800"/>
          </a:xfrm>
        </p:grpSpPr>
        <p:sp>
          <p:nvSpPr>
            <p:cNvPr id="192" name="Google Shape;192;p22"/>
            <p:cNvSpPr/>
            <p:nvPr/>
          </p:nvSpPr>
          <p:spPr>
            <a:xfrm rot="10800000" flipH="1">
              <a:off x="-11" y="13815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93" name="Google Shape;193;p22"/>
            <p:cNvSpPr/>
            <p:nvPr/>
          </p:nvSpPr>
          <p:spPr>
            <a:xfrm flipH="1">
              <a:off x="5561100" y="4876200"/>
              <a:ext cx="35829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194" name="Google Shape;194;p22"/>
            <p:cNvSpPr/>
            <p:nvPr/>
          </p:nvSpPr>
          <p:spPr>
            <a:xfrm rot="5400000" flipH="1">
              <a:off x="6896575" y="1525900"/>
              <a:ext cx="3202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26098767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95"/>
        <p:cNvGrpSpPr/>
        <p:nvPr/>
      </p:nvGrpSpPr>
      <p:grpSpPr>
        <a:xfrm>
          <a:off x="0" y="0"/>
          <a:ext cx="0" cy="0"/>
          <a:chOff x="0" y="0"/>
          <a:chExt cx="0" cy="0"/>
        </a:xfrm>
      </p:grpSpPr>
      <p:sp>
        <p:nvSpPr>
          <p:cNvPr id="196" name="Google Shape;196;p23"/>
          <p:cNvSpPr txBox="1">
            <a:spLocks noGrp="1"/>
          </p:cNvSpPr>
          <p:nvPr>
            <p:ph type="title"/>
          </p:nvPr>
        </p:nvSpPr>
        <p:spPr>
          <a:xfrm>
            <a:off x="951084" y="1029721"/>
            <a:ext cx="6594400" cy="14116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8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endParaRPr/>
          </a:p>
        </p:txBody>
      </p:sp>
      <p:sp>
        <p:nvSpPr>
          <p:cNvPr id="197" name="Google Shape;197;p23"/>
          <p:cNvSpPr txBox="1">
            <a:spLocks noGrp="1"/>
          </p:cNvSpPr>
          <p:nvPr>
            <p:ph type="subTitle" idx="1"/>
          </p:nvPr>
        </p:nvSpPr>
        <p:spPr>
          <a:xfrm>
            <a:off x="950967" y="2189459"/>
            <a:ext cx="6594400" cy="147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r>
              <a:rPr lang="en-US"/>
              <a:t>Click to edit Master subtitle style</a:t>
            </a:r>
            <a:endParaRPr/>
          </a:p>
        </p:txBody>
      </p:sp>
      <p:grpSp>
        <p:nvGrpSpPr>
          <p:cNvPr id="198" name="Google Shape;198;p23"/>
          <p:cNvGrpSpPr/>
          <p:nvPr/>
        </p:nvGrpSpPr>
        <p:grpSpPr>
          <a:xfrm>
            <a:off x="167" y="-23966"/>
            <a:ext cx="12191819" cy="6926767"/>
            <a:chOff x="125" y="-17975"/>
            <a:chExt cx="9143864" cy="5195075"/>
          </a:xfrm>
        </p:grpSpPr>
        <p:sp>
          <p:nvSpPr>
            <p:cNvPr id="199" name="Google Shape;199;p23"/>
            <p:cNvSpPr/>
            <p:nvPr/>
          </p:nvSpPr>
          <p:spPr>
            <a:xfrm rot="5400000">
              <a:off x="6280675" y="3027000"/>
              <a:ext cx="38946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00" name="Google Shape;200;p23"/>
            <p:cNvSpPr/>
            <p:nvPr/>
          </p:nvSpPr>
          <p:spPr>
            <a:xfrm>
              <a:off x="5402689" y="-17975"/>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01" name="Google Shape;201;p23"/>
            <p:cNvSpPr/>
            <p:nvPr/>
          </p:nvSpPr>
          <p:spPr>
            <a:xfrm rot="5400000">
              <a:off x="0" y="195475"/>
              <a:ext cx="5607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02" name="Google Shape;202;p23"/>
            <p:cNvSpPr/>
            <p:nvPr/>
          </p:nvSpPr>
          <p:spPr>
            <a:xfrm rot="10800000">
              <a:off x="125" y="4830000"/>
              <a:ext cx="50670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
        <p:nvSpPr>
          <p:cNvPr id="203" name="Google Shape;203;p23"/>
          <p:cNvSpPr txBox="1"/>
          <p:nvPr/>
        </p:nvSpPr>
        <p:spPr>
          <a:xfrm>
            <a:off x="951100" y="4681141"/>
            <a:ext cx="6594400" cy="741600"/>
          </a:xfrm>
          <a:prstGeom prst="rect">
            <a:avLst/>
          </a:prstGeom>
          <a:noFill/>
          <a:ln>
            <a:noFill/>
          </a:ln>
        </p:spPr>
        <p:txBody>
          <a:bodyPr spcFirstLastPara="1" wrap="square" lIns="121900" tIns="121900" rIns="121900" bIns="121900" anchor="t" anchorCtr="0">
            <a:noAutofit/>
          </a:bodyPr>
          <a:lstStyle/>
          <a:p>
            <a:pPr marL="0" lvl="0" indent="0" algn="l" rtl="0">
              <a:spcBef>
                <a:spcPts val="400"/>
              </a:spcBef>
              <a:spcAft>
                <a:spcPts val="0"/>
              </a:spcAft>
              <a:buNone/>
            </a:pPr>
            <a:r>
              <a:rPr lang="en" sz="1600" b="1">
                <a:solidFill>
                  <a:schemeClr val="dk1"/>
                </a:solidFill>
                <a:latin typeface="Open Sans"/>
                <a:ea typeface="Open Sans"/>
                <a:cs typeface="Open Sans"/>
                <a:sym typeface="Open Sans"/>
              </a:rPr>
              <a:t>CREDITS:</a:t>
            </a:r>
            <a:r>
              <a:rPr lang="en" sz="1600">
                <a:solidFill>
                  <a:schemeClr val="dk1"/>
                </a:solidFill>
                <a:latin typeface="Open Sans"/>
                <a:ea typeface="Open Sans"/>
                <a:cs typeface="Open Sans"/>
                <a:sym typeface="Open Sans"/>
              </a:rPr>
              <a:t> This presentation template was created by </a:t>
            </a:r>
            <a:r>
              <a:rPr lang="en" sz="1600" b="1" u="sng">
                <a:solidFill>
                  <a:schemeClr val="hlink"/>
                </a:solidFill>
                <a:latin typeface="Open Sans"/>
                <a:ea typeface="Open Sans"/>
                <a:cs typeface="Open Sans"/>
                <a:sym typeface="Open Sans"/>
                <a:hlinkClick r:id="rId2"/>
              </a:rPr>
              <a:t>Slidesgo</a:t>
            </a:r>
            <a:r>
              <a:rPr lang="en" sz="1600">
                <a:solidFill>
                  <a:schemeClr val="dk1"/>
                </a:solidFill>
                <a:latin typeface="Open Sans"/>
                <a:ea typeface="Open Sans"/>
                <a:cs typeface="Open Sans"/>
                <a:sym typeface="Open Sans"/>
              </a:rPr>
              <a:t>, and includes icons by </a:t>
            </a:r>
            <a:r>
              <a:rPr lang="en" sz="1600" b="1" u="sng">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600">
                <a:solidFill>
                  <a:schemeClr val="dk1"/>
                </a:solidFill>
                <a:latin typeface="Open Sans"/>
                <a:ea typeface="Open Sans"/>
                <a:cs typeface="Open Sans"/>
                <a:sym typeface="Open Sans"/>
              </a:rPr>
              <a:t>, and infographics &amp; images by </a:t>
            </a:r>
            <a:r>
              <a:rPr lang="en" sz="1600" b="1"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r>
              <a:rPr lang="en" sz="1600" u="sng">
                <a:solidFill>
                  <a:schemeClr val="dk1"/>
                </a:solidFill>
                <a:latin typeface="Open Sans"/>
                <a:ea typeface="Open Sans"/>
                <a:cs typeface="Open Sans"/>
                <a:sym typeface="Open Sans"/>
              </a:rPr>
              <a:t> </a:t>
            </a:r>
            <a:endParaRPr sz="1600" b="1" u="sng">
              <a:solidFill>
                <a:schemeClr val="dk1"/>
              </a:solidFill>
              <a:latin typeface="Open Sans"/>
              <a:ea typeface="Open Sans"/>
              <a:cs typeface="Open Sans"/>
              <a:sym typeface="Open Sans"/>
            </a:endParaRPr>
          </a:p>
        </p:txBody>
      </p:sp>
    </p:spTree>
    <p:extLst>
      <p:ext uri="{BB962C8B-B14F-4D97-AF65-F5344CB8AC3E}">
        <p14:creationId xmlns:p14="http://schemas.microsoft.com/office/powerpoint/2010/main" val="4287436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04"/>
        <p:cNvGrpSpPr/>
        <p:nvPr/>
      </p:nvGrpSpPr>
      <p:grpSpPr>
        <a:xfrm>
          <a:off x="0" y="0"/>
          <a:ext cx="0" cy="0"/>
          <a:chOff x="0" y="0"/>
          <a:chExt cx="0" cy="0"/>
        </a:xfrm>
      </p:grpSpPr>
      <p:grpSp>
        <p:nvGrpSpPr>
          <p:cNvPr id="205" name="Google Shape;205;p24"/>
          <p:cNvGrpSpPr/>
          <p:nvPr/>
        </p:nvGrpSpPr>
        <p:grpSpPr>
          <a:xfrm>
            <a:off x="-14" y="0"/>
            <a:ext cx="12192015" cy="6858000"/>
            <a:chOff x="-11" y="0"/>
            <a:chExt cx="9144011" cy="5143500"/>
          </a:xfrm>
        </p:grpSpPr>
        <p:sp>
          <p:nvSpPr>
            <p:cNvPr id="206" name="Google Shape;206;p24"/>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07" name="Google Shape;207;p24"/>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08" name="Google Shape;208;p24"/>
            <p:cNvSpPr/>
            <p:nvPr/>
          </p:nvSpPr>
          <p:spPr>
            <a:xfrm>
              <a:off x="6785375" y="138150"/>
              <a:ext cx="2358600" cy="133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09" name="Google Shape;209;p24"/>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42813122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10"/>
        <p:cNvGrpSpPr/>
        <p:nvPr/>
      </p:nvGrpSpPr>
      <p:grpSpPr>
        <a:xfrm>
          <a:off x="0" y="0"/>
          <a:ext cx="0" cy="0"/>
          <a:chOff x="0" y="0"/>
          <a:chExt cx="0" cy="0"/>
        </a:xfrm>
      </p:grpSpPr>
      <p:grpSp>
        <p:nvGrpSpPr>
          <p:cNvPr id="211" name="Google Shape;211;p25"/>
          <p:cNvGrpSpPr/>
          <p:nvPr/>
        </p:nvGrpSpPr>
        <p:grpSpPr>
          <a:xfrm rot="10800000">
            <a:off x="-14" y="0"/>
            <a:ext cx="12192015" cy="6858000"/>
            <a:chOff x="-11" y="0"/>
            <a:chExt cx="9144011" cy="5143500"/>
          </a:xfrm>
        </p:grpSpPr>
        <p:sp>
          <p:nvSpPr>
            <p:cNvPr id="212" name="Google Shape;212;p25"/>
            <p:cNvSpPr/>
            <p:nvPr/>
          </p:nvSpPr>
          <p:spPr>
            <a:xfrm rot="-5400000">
              <a:off x="7553100" y="3552600"/>
              <a:ext cx="2776200" cy="405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13" name="Google Shape;213;p25"/>
            <p:cNvSpPr/>
            <p:nvPr/>
          </p:nvSpPr>
          <p:spPr>
            <a:xfrm>
              <a:off x="-11" y="4876200"/>
              <a:ext cx="3741300" cy="267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14" name="Google Shape;214;p25"/>
            <p:cNvSpPr/>
            <p:nvPr/>
          </p:nvSpPr>
          <p:spPr>
            <a:xfrm>
              <a:off x="6785375" y="138150"/>
              <a:ext cx="2358600" cy="133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sp>
          <p:nvSpPr>
            <p:cNvPr id="215" name="Google Shape;215;p25"/>
            <p:cNvSpPr/>
            <p:nvPr/>
          </p:nvSpPr>
          <p:spPr>
            <a:xfrm rot="5400000">
              <a:off x="-847200" y="847200"/>
              <a:ext cx="1828200" cy="133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67">
                <a:latin typeface="Open Sans"/>
                <a:ea typeface="Open Sans"/>
                <a:cs typeface="Open Sans"/>
                <a:sym typeface="Open Sans"/>
              </a:endParaRPr>
            </a:p>
          </p:txBody>
        </p:sp>
      </p:grpSp>
    </p:spTree>
    <p:extLst>
      <p:ext uri="{BB962C8B-B14F-4D97-AF65-F5344CB8AC3E}">
        <p14:creationId xmlns:p14="http://schemas.microsoft.com/office/powerpoint/2010/main" val="17346363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19"/>
        <p:cNvGrpSpPr/>
        <p:nvPr/>
      </p:nvGrpSpPr>
      <p:grpSpPr>
        <a:xfrm>
          <a:off x="0" y="0"/>
          <a:ext cx="0" cy="0"/>
          <a:chOff x="0" y="0"/>
          <a:chExt cx="0" cy="0"/>
        </a:xfrm>
      </p:grpSpPr>
    </p:spTree>
    <p:extLst>
      <p:ext uri="{BB962C8B-B14F-4D97-AF65-F5344CB8AC3E}">
        <p14:creationId xmlns:p14="http://schemas.microsoft.com/office/powerpoint/2010/main" val="34090858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preserve="1">
  <p:cSld name="Title only">
    <p:spTree>
      <p:nvGrpSpPr>
        <p:cNvPr id="1" name="Shape 220"/>
        <p:cNvGrpSpPr/>
        <p:nvPr/>
      </p:nvGrpSpPr>
      <p:grpSpPr>
        <a:xfrm>
          <a:off x="0" y="0"/>
          <a:ext cx="0" cy="0"/>
          <a:chOff x="0" y="0"/>
          <a:chExt cx="0" cy="0"/>
        </a:xfrm>
      </p:grpSpPr>
      <p:sp>
        <p:nvSpPr>
          <p:cNvPr id="221" name="Google Shape;221;p28"/>
          <p:cNvSpPr txBox="1">
            <a:spLocks noGrp="1"/>
          </p:cNvSpPr>
          <p:nvPr>
            <p:ph type="title"/>
          </p:nvPr>
        </p:nvSpPr>
        <p:spPr>
          <a:xfrm>
            <a:off x="955600" y="681200"/>
            <a:ext cx="102808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solidFill>
                  <a:schemeClr val="lt1"/>
                </a:solidFill>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r>
              <a:rPr lang="en-US"/>
              <a:t>Click to edit Master title style</a:t>
            </a:r>
            <a:endParaRPr/>
          </a:p>
        </p:txBody>
      </p:sp>
    </p:spTree>
    <p:extLst>
      <p:ext uri="{BB962C8B-B14F-4D97-AF65-F5344CB8AC3E}">
        <p14:creationId xmlns:p14="http://schemas.microsoft.com/office/powerpoint/2010/main" val="14798973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25"/>
        <p:cNvGrpSpPr/>
        <p:nvPr/>
      </p:nvGrpSpPr>
      <p:grpSpPr>
        <a:xfrm>
          <a:off x="0" y="0"/>
          <a:ext cx="0" cy="0"/>
          <a:chOff x="0" y="0"/>
          <a:chExt cx="0" cy="0"/>
        </a:xfrm>
      </p:grpSpPr>
    </p:spTree>
    <p:extLst>
      <p:ext uri="{BB962C8B-B14F-4D97-AF65-F5344CB8AC3E}">
        <p14:creationId xmlns:p14="http://schemas.microsoft.com/office/powerpoint/2010/main" val="12188537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preserve="1">
  <p:cSld name="Title only">
    <p:spTree>
      <p:nvGrpSpPr>
        <p:cNvPr id="1" name="Shape 226"/>
        <p:cNvGrpSpPr/>
        <p:nvPr/>
      </p:nvGrpSpPr>
      <p:grpSpPr>
        <a:xfrm>
          <a:off x="0" y="0"/>
          <a:ext cx="0" cy="0"/>
          <a:chOff x="0" y="0"/>
          <a:chExt cx="0" cy="0"/>
        </a:xfrm>
      </p:grpSpPr>
      <p:sp>
        <p:nvSpPr>
          <p:cNvPr id="227" name="Google Shape;227;p31"/>
          <p:cNvSpPr txBox="1">
            <a:spLocks noGrp="1"/>
          </p:cNvSpPr>
          <p:nvPr>
            <p:ph type="title"/>
          </p:nvPr>
        </p:nvSpPr>
        <p:spPr>
          <a:xfrm>
            <a:off x="964600" y="681367"/>
            <a:ext cx="102628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solidFill>
                  <a:schemeClr val="lt1"/>
                </a:solidFill>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r>
              <a:rPr lang="en-US"/>
              <a:t>Click to edit Master title style</a:t>
            </a:r>
            <a:endParaRPr/>
          </a:p>
        </p:txBody>
      </p:sp>
    </p:spTree>
    <p:extLst>
      <p:ext uri="{BB962C8B-B14F-4D97-AF65-F5344CB8AC3E}">
        <p14:creationId xmlns:p14="http://schemas.microsoft.com/office/powerpoint/2010/main" val="21592969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31"/>
        <p:cNvGrpSpPr/>
        <p:nvPr/>
      </p:nvGrpSpPr>
      <p:grpSpPr>
        <a:xfrm>
          <a:off x="0" y="0"/>
          <a:ext cx="0" cy="0"/>
          <a:chOff x="0" y="0"/>
          <a:chExt cx="0" cy="0"/>
        </a:xfrm>
      </p:grpSpPr>
    </p:spTree>
    <p:extLst>
      <p:ext uri="{BB962C8B-B14F-4D97-AF65-F5344CB8AC3E}">
        <p14:creationId xmlns:p14="http://schemas.microsoft.com/office/powerpoint/2010/main" val="6626815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only" preserve="1">
  <p:cSld name="Title only">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955700" y="681200"/>
            <a:ext cx="102808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solidFill>
                  <a:schemeClr val="lt1"/>
                </a:solidFill>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r>
              <a:rPr lang="en-US"/>
              <a:t>Click to edit Master title style</a:t>
            </a:r>
            <a:endParaRPr/>
          </a:p>
        </p:txBody>
      </p:sp>
    </p:spTree>
    <p:extLst>
      <p:ext uri="{BB962C8B-B14F-4D97-AF65-F5344CB8AC3E}">
        <p14:creationId xmlns:p14="http://schemas.microsoft.com/office/powerpoint/2010/main" val="2729885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theme" Target="../theme/theme5.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7.xml"/><Relationship Id="rId1" Type="http://schemas.openxmlformats.org/officeDocument/2006/relationships/slideLayout" Target="../slideLayouts/slideLayout5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59.xml"/><Relationship Id="rId1"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1pPr>
            <a:lvl2pPr lvl="1"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2pPr>
            <a:lvl3pPr lvl="2"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3pPr>
            <a:lvl4pPr lvl="3"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4pPr>
            <a:lvl5pPr lvl="4"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5pPr>
            <a:lvl6pPr lvl="5"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6pPr>
            <a:lvl7pPr lvl="6"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7pPr>
            <a:lvl8pPr lvl="7"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8pPr>
            <a:lvl9pPr lvl="8"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1pPr>
            <a:lvl2pPr marL="914400" lvl="1"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2pPr>
            <a:lvl3pPr marL="1371600" lvl="2"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3pPr>
            <a:lvl4pPr marL="1828800" lvl="3"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4pPr>
            <a:lvl5pPr marL="2286000" lvl="4"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5pPr>
            <a:lvl6pPr marL="2743200" lvl="5"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6pPr>
            <a:lvl7pPr marL="3200400" lvl="6"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7pPr>
            <a:lvl8pPr marL="3657600" lvl="7"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8pPr>
            <a:lvl9pPr marL="4114800" lvl="8" indent="-304800">
              <a:lnSpc>
                <a:spcPct val="100000"/>
              </a:lnSpc>
              <a:spcBef>
                <a:spcPts val="1600"/>
              </a:spcBef>
              <a:spcAft>
                <a:spcPts val="1600"/>
              </a:spcAft>
              <a:buClr>
                <a:schemeClr val="dk1"/>
              </a:buClr>
              <a:buSzPts val="1200"/>
              <a:buFont typeface="Open Sans"/>
              <a:buChar char="■"/>
              <a:defRPr sz="1200">
                <a:solidFill>
                  <a:schemeClr val="dk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84193162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Shape 216"/>
        <p:cNvGrpSpPr/>
        <p:nvPr/>
      </p:nvGrpSpPr>
      <p:grpSpPr>
        <a:xfrm>
          <a:off x="0" y="0"/>
          <a:ext cx="0" cy="0"/>
          <a:chOff x="0" y="0"/>
          <a:chExt cx="0" cy="0"/>
        </a:xfrm>
      </p:grpSpPr>
      <p:sp>
        <p:nvSpPr>
          <p:cNvPr id="217" name="Google Shape;217;p26"/>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None/>
              <a:defRPr sz="2400">
                <a:solidFill>
                  <a:srgbClr val="FFFFFF"/>
                </a:solidFill>
              </a:defRPr>
            </a:lvl1pPr>
            <a:lvl2pPr lvl="1" algn="ctr" rtl="0">
              <a:spcBef>
                <a:spcPts val="0"/>
              </a:spcBef>
              <a:spcAft>
                <a:spcPts val="0"/>
              </a:spcAft>
              <a:buClr>
                <a:srgbClr val="FFFFFF"/>
              </a:buClr>
              <a:buSzPts val="2400"/>
              <a:buNone/>
              <a:defRPr sz="2400">
                <a:solidFill>
                  <a:srgbClr val="FFFFFF"/>
                </a:solidFill>
              </a:defRPr>
            </a:lvl2pPr>
            <a:lvl3pPr lvl="2" algn="ctr" rtl="0">
              <a:spcBef>
                <a:spcPts val="0"/>
              </a:spcBef>
              <a:spcAft>
                <a:spcPts val="0"/>
              </a:spcAft>
              <a:buClr>
                <a:srgbClr val="FFFFFF"/>
              </a:buClr>
              <a:buSzPts val="2400"/>
              <a:buNone/>
              <a:defRPr sz="2400">
                <a:solidFill>
                  <a:srgbClr val="FFFFFF"/>
                </a:solidFill>
              </a:defRPr>
            </a:lvl3pPr>
            <a:lvl4pPr lvl="3" algn="ctr" rtl="0">
              <a:spcBef>
                <a:spcPts val="0"/>
              </a:spcBef>
              <a:spcAft>
                <a:spcPts val="0"/>
              </a:spcAft>
              <a:buClr>
                <a:srgbClr val="FFFFFF"/>
              </a:buClr>
              <a:buSzPts val="2400"/>
              <a:buNone/>
              <a:defRPr sz="2400">
                <a:solidFill>
                  <a:srgbClr val="FFFFFF"/>
                </a:solidFill>
              </a:defRPr>
            </a:lvl4pPr>
            <a:lvl5pPr lvl="4" algn="ctr" rtl="0">
              <a:spcBef>
                <a:spcPts val="0"/>
              </a:spcBef>
              <a:spcAft>
                <a:spcPts val="0"/>
              </a:spcAft>
              <a:buClr>
                <a:srgbClr val="FFFFFF"/>
              </a:buClr>
              <a:buSzPts val="2400"/>
              <a:buNone/>
              <a:defRPr sz="2400">
                <a:solidFill>
                  <a:srgbClr val="FFFFFF"/>
                </a:solidFill>
              </a:defRPr>
            </a:lvl5pPr>
            <a:lvl6pPr lvl="5" algn="ctr" rtl="0">
              <a:spcBef>
                <a:spcPts val="0"/>
              </a:spcBef>
              <a:spcAft>
                <a:spcPts val="0"/>
              </a:spcAft>
              <a:buClr>
                <a:srgbClr val="FFFFFF"/>
              </a:buClr>
              <a:buSzPts val="2400"/>
              <a:buNone/>
              <a:defRPr sz="2400">
                <a:solidFill>
                  <a:srgbClr val="FFFFFF"/>
                </a:solidFill>
              </a:defRPr>
            </a:lvl6pPr>
            <a:lvl7pPr lvl="6" algn="ctr" rtl="0">
              <a:spcBef>
                <a:spcPts val="0"/>
              </a:spcBef>
              <a:spcAft>
                <a:spcPts val="0"/>
              </a:spcAft>
              <a:buClr>
                <a:srgbClr val="FFFFFF"/>
              </a:buClr>
              <a:buSzPts val="2400"/>
              <a:buNone/>
              <a:defRPr sz="2400">
                <a:solidFill>
                  <a:srgbClr val="FFFFFF"/>
                </a:solidFill>
              </a:defRPr>
            </a:lvl7pPr>
            <a:lvl8pPr lvl="7" algn="ctr" rtl="0">
              <a:spcBef>
                <a:spcPts val="0"/>
              </a:spcBef>
              <a:spcAft>
                <a:spcPts val="0"/>
              </a:spcAft>
              <a:buClr>
                <a:srgbClr val="FFFFFF"/>
              </a:buClr>
              <a:buSzPts val="2400"/>
              <a:buNone/>
              <a:defRPr sz="2400">
                <a:solidFill>
                  <a:srgbClr val="FFFFFF"/>
                </a:solidFill>
              </a:defRPr>
            </a:lvl8pPr>
            <a:lvl9pPr lvl="8" algn="ctr" rtl="0">
              <a:spcBef>
                <a:spcPts val="0"/>
              </a:spcBef>
              <a:spcAft>
                <a:spcPts val="0"/>
              </a:spcAft>
              <a:buClr>
                <a:srgbClr val="FFFFFF"/>
              </a:buClr>
              <a:buSzPts val="2400"/>
              <a:buNone/>
              <a:defRPr sz="2400">
                <a:solidFill>
                  <a:srgbClr val="FFFFFF"/>
                </a:solidFill>
              </a:defRPr>
            </a:lvl9pPr>
          </a:lstStyle>
          <a:p>
            <a:endParaRPr/>
          </a:p>
        </p:txBody>
      </p:sp>
      <p:sp>
        <p:nvSpPr>
          <p:cNvPr id="218" name="Google Shape;218;p26"/>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651399322"/>
      </p:ext>
    </p:extLst>
  </p:cSld>
  <p:clrMap bg1="lt1" tx1="dk1" bg2="dk2" tx2="lt2" accent1="accent1" accent2="accent2" accent3="accent3" accent4="accent4" accent5="accent5" accent6="accent6" hlink="hlink" folHlink="folHlink"/>
  <p:sldLayoutIdLst>
    <p:sldLayoutId id="2147483686" r:id="rId1"/>
    <p:sldLayoutId id="2147483687" r:id="rId2"/>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Shape 222"/>
        <p:cNvGrpSpPr/>
        <p:nvPr/>
      </p:nvGrpSpPr>
      <p:grpSpPr>
        <a:xfrm>
          <a:off x="0" y="0"/>
          <a:ext cx="0" cy="0"/>
          <a:chOff x="0" y="0"/>
          <a:chExt cx="0" cy="0"/>
        </a:xfrm>
      </p:grpSpPr>
      <p:sp>
        <p:nvSpPr>
          <p:cNvPr id="223" name="Google Shape;223;p29"/>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224" name="Google Shape;224;p29"/>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2828488724"/>
      </p:ext>
    </p:extLst>
  </p:cSld>
  <p:clrMap bg1="lt1" tx1="dk1" bg2="dk2" tx2="lt2" accent1="accent1" accent2="accent2" accent3="accent3" accent4="accent4" accent5="accent5" accent6="accent6" hlink="hlink" folHlink="folHlink"/>
  <p:sldLayoutIdLst>
    <p:sldLayoutId id="2147483689" r:id="rId1"/>
    <p:sldLayoutId id="2147483690" r:id="rId2"/>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Shape 228"/>
        <p:cNvGrpSpPr/>
        <p:nvPr/>
      </p:nvGrpSpPr>
      <p:grpSpPr>
        <a:xfrm>
          <a:off x="0" y="0"/>
          <a:ext cx="0" cy="0"/>
          <a:chOff x="0" y="0"/>
          <a:chExt cx="0" cy="0"/>
        </a:xfrm>
      </p:grpSpPr>
      <p:sp>
        <p:nvSpPr>
          <p:cNvPr id="229" name="Google Shape;229;p32"/>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None/>
              <a:defRPr sz="2400">
                <a:solidFill>
                  <a:srgbClr val="FFFFFF"/>
                </a:solidFill>
              </a:defRPr>
            </a:lvl1pPr>
            <a:lvl2pPr lvl="1" algn="ctr" rtl="0">
              <a:spcBef>
                <a:spcPts val="0"/>
              </a:spcBef>
              <a:spcAft>
                <a:spcPts val="0"/>
              </a:spcAft>
              <a:buClr>
                <a:srgbClr val="FFFFFF"/>
              </a:buClr>
              <a:buSzPts val="2400"/>
              <a:buNone/>
              <a:defRPr sz="2400">
                <a:solidFill>
                  <a:srgbClr val="FFFFFF"/>
                </a:solidFill>
              </a:defRPr>
            </a:lvl2pPr>
            <a:lvl3pPr lvl="2" algn="ctr" rtl="0">
              <a:spcBef>
                <a:spcPts val="0"/>
              </a:spcBef>
              <a:spcAft>
                <a:spcPts val="0"/>
              </a:spcAft>
              <a:buClr>
                <a:srgbClr val="FFFFFF"/>
              </a:buClr>
              <a:buSzPts val="2400"/>
              <a:buNone/>
              <a:defRPr sz="2400">
                <a:solidFill>
                  <a:srgbClr val="FFFFFF"/>
                </a:solidFill>
              </a:defRPr>
            </a:lvl3pPr>
            <a:lvl4pPr lvl="3" algn="ctr" rtl="0">
              <a:spcBef>
                <a:spcPts val="0"/>
              </a:spcBef>
              <a:spcAft>
                <a:spcPts val="0"/>
              </a:spcAft>
              <a:buClr>
                <a:srgbClr val="FFFFFF"/>
              </a:buClr>
              <a:buSzPts val="2400"/>
              <a:buNone/>
              <a:defRPr sz="2400">
                <a:solidFill>
                  <a:srgbClr val="FFFFFF"/>
                </a:solidFill>
              </a:defRPr>
            </a:lvl4pPr>
            <a:lvl5pPr lvl="4" algn="ctr" rtl="0">
              <a:spcBef>
                <a:spcPts val="0"/>
              </a:spcBef>
              <a:spcAft>
                <a:spcPts val="0"/>
              </a:spcAft>
              <a:buClr>
                <a:srgbClr val="FFFFFF"/>
              </a:buClr>
              <a:buSzPts val="2400"/>
              <a:buNone/>
              <a:defRPr sz="2400">
                <a:solidFill>
                  <a:srgbClr val="FFFFFF"/>
                </a:solidFill>
              </a:defRPr>
            </a:lvl5pPr>
            <a:lvl6pPr lvl="5" algn="ctr" rtl="0">
              <a:spcBef>
                <a:spcPts val="0"/>
              </a:spcBef>
              <a:spcAft>
                <a:spcPts val="0"/>
              </a:spcAft>
              <a:buClr>
                <a:srgbClr val="FFFFFF"/>
              </a:buClr>
              <a:buSzPts val="2400"/>
              <a:buNone/>
              <a:defRPr sz="2400">
                <a:solidFill>
                  <a:srgbClr val="FFFFFF"/>
                </a:solidFill>
              </a:defRPr>
            </a:lvl6pPr>
            <a:lvl7pPr lvl="6" algn="ctr" rtl="0">
              <a:spcBef>
                <a:spcPts val="0"/>
              </a:spcBef>
              <a:spcAft>
                <a:spcPts val="0"/>
              </a:spcAft>
              <a:buClr>
                <a:srgbClr val="FFFFFF"/>
              </a:buClr>
              <a:buSzPts val="2400"/>
              <a:buNone/>
              <a:defRPr sz="2400">
                <a:solidFill>
                  <a:srgbClr val="FFFFFF"/>
                </a:solidFill>
              </a:defRPr>
            </a:lvl7pPr>
            <a:lvl8pPr lvl="7" algn="ctr" rtl="0">
              <a:spcBef>
                <a:spcPts val="0"/>
              </a:spcBef>
              <a:spcAft>
                <a:spcPts val="0"/>
              </a:spcAft>
              <a:buClr>
                <a:srgbClr val="FFFFFF"/>
              </a:buClr>
              <a:buSzPts val="2400"/>
              <a:buNone/>
              <a:defRPr sz="2400">
                <a:solidFill>
                  <a:srgbClr val="FFFFFF"/>
                </a:solidFill>
              </a:defRPr>
            </a:lvl8pPr>
            <a:lvl9pPr lvl="8" algn="ctr" rtl="0">
              <a:spcBef>
                <a:spcPts val="0"/>
              </a:spcBef>
              <a:spcAft>
                <a:spcPts val="0"/>
              </a:spcAft>
              <a:buClr>
                <a:srgbClr val="FFFFFF"/>
              </a:buClr>
              <a:buSzPts val="2400"/>
              <a:buNone/>
              <a:defRPr sz="2400">
                <a:solidFill>
                  <a:srgbClr val="FFFFFF"/>
                </a:solidFill>
              </a:defRPr>
            </a:lvl9pPr>
          </a:lstStyle>
          <a:p>
            <a:endParaRPr/>
          </a:p>
        </p:txBody>
      </p:sp>
      <p:sp>
        <p:nvSpPr>
          <p:cNvPr id="230" name="Google Shape;230;p32"/>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3938593894"/>
      </p:ext>
    </p:extLst>
  </p:cSld>
  <p:clrMap bg1="lt1" tx1="dk1" bg2="dk2" tx2="lt2" accent1="accent1" accent2="accent2" accent3="accent3" accent4="accent4" accent5="accent5" accent6="accent6" hlink="hlink" folHlink="folHlink"/>
  <p:sldLayoutIdLst>
    <p:sldLayoutId id="2147483692" r:id="rId1"/>
    <p:sldLayoutId id="2147483693" r:id="rId2"/>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1pPr>
            <a:lvl2pPr lvl="1"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2pPr>
            <a:lvl3pPr lvl="2"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3pPr>
            <a:lvl4pPr lvl="3"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4pPr>
            <a:lvl5pPr lvl="4"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5pPr>
            <a:lvl6pPr lvl="5"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6pPr>
            <a:lvl7pPr lvl="6"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7pPr>
            <a:lvl8pPr lvl="7"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8pPr>
            <a:lvl9pPr lvl="8" rtl="0">
              <a:spcBef>
                <a:spcPts val="0"/>
              </a:spcBef>
              <a:spcAft>
                <a:spcPts val="0"/>
              </a:spcAft>
              <a:buClr>
                <a:schemeClr val="dk1"/>
              </a:buClr>
              <a:buSzPts val="3500"/>
              <a:buFont typeface="Rubik SemiBold"/>
              <a:buNone/>
              <a:defRPr sz="3500">
                <a:solidFill>
                  <a:schemeClr val="dk1"/>
                </a:solidFill>
                <a:latin typeface="Rubik SemiBold"/>
                <a:ea typeface="Rubik SemiBold"/>
                <a:cs typeface="Rubik SemiBold"/>
                <a:sym typeface="Rubik SemiBold"/>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1pPr>
            <a:lvl2pPr marL="914400" lvl="1"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2pPr>
            <a:lvl3pPr marL="1371600" lvl="2"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3pPr>
            <a:lvl4pPr marL="1828800" lvl="3"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4pPr>
            <a:lvl5pPr marL="2286000" lvl="4"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5pPr>
            <a:lvl6pPr marL="2743200" lvl="5"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6pPr>
            <a:lvl7pPr marL="3200400" lvl="6"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7pPr>
            <a:lvl8pPr marL="3657600" lvl="7"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8pPr>
            <a:lvl9pPr marL="4114800" lvl="8" indent="-304800">
              <a:lnSpc>
                <a:spcPct val="100000"/>
              </a:lnSpc>
              <a:spcBef>
                <a:spcPts val="1600"/>
              </a:spcBef>
              <a:spcAft>
                <a:spcPts val="1600"/>
              </a:spcAft>
              <a:buClr>
                <a:schemeClr val="dk1"/>
              </a:buClr>
              <a:buSzPts val="1200"/>
              <a:buFont typeface="Open Sans"/>
              <a:buChar char="■"/>
              <a:defRPr sz="1200">
                <a:solidFill>
                  <a:schemeClr val="dk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480533964"/>
      </p:ext>
    </p:extLst>
  </p:cSld>
  <p:clrMap bg1="lt1" tx1="dk1" bg2="dk2" tx2="lt2" accent1="accent1" accent2="accent2" accent3="accent3" accent4="accent4" accent5="accent5" accent6="accent6" hlink="hlink" folHlink="folHlink"/>
  <p:sldLayoutIdLst>
    <p:sldLayoutId id="2147483695"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Shape 216"/>
        <p:cNvGrpSpPr/>
        <p:nvPr/>
      </p:nvGrpSpPr>
      <p:grpSpPr>
        <a:xfrm>
          <a:off x="0" y="0"/>
          <a:ext cx="0" cy="0"/>
          <a:chOff x="0" y="0"/>
          <a:chExt cx="0" cy="0"/>
        </a:xfrm>
      </p:grpSpPr>
      <p:sp>
        <p:nvSpPr>
          <p:cNvPr id="217" name="Google Shape;217;p26"/>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None/>
              <a:defRPr sz="2400">
                <a:solidFill>
                  <a:srgbClr val="FFFFFF"/>
                </a:solidFill>
              </a:defRPr>
            </a:lvl1pPr>
            <a:lvl2pPr lvl="1" algn="ctr" rtl="0">
              <a:spcBef>
                <a:spcPts val="0"/>
              </a:spcBef>
              <a:spcAft>
                <a:spcPts val="0"/>
              </a:spcAft>
              <a:buClr>
                <a:srgbClr val="FFFFFF"/>
              </a:buClr>
              <a:buSzPts val="2400"/>
              <a:buNone/>
              <a:defRPr sz="2400">
                <a:solidFill>
                  <a:srgbClr val="FFFFFF"/>
                </a:solidFill>
              </a:defRPr>
            </a:lvl2pPr>
            <a:lvl3pPr lvl="2" algn="ctr" rtl="0">
              <a:spcBef>
                <a:spcPts val="0"/>
              </a:spcBef>
              <a:spcAft>
                <a:spcPts val="0"/>
              </a:spcAft>
              <a:buClr>
                <a:srgbClr val="FFFFFF"/>
              </a:buClr>
              <a:buSzPts val="2400"/>
              <a:buNone/>
              <a:defRPr sz="2400">
                <a:solidFill>
                  <a:srgbClr val="FFFFFF"/>
                </a:solidFill>
              </a:defRPr>
            </a:lvl3pPr>
            <a:lvl4pPr lvl="3" algn="ctr" rtl="0">
              <a:spcBef>
                <a:spcPts val="0"/>
              </a:spcBef>
              <a:spcAft>
                <a:spcPts val="0"/>
              </a:spcAft>
              <a:buClr>
                <a:srgbClr val="FFFFFF"/>
              </a:buClr>
              <a:buSzPts val="2400"/>
              <a:buNone/>
              <a:defRPr sz="2400">
                <a:solidFill>
                  <a:srgbClr val="FFFFFF"/>
                </a:solidFill>
              </a:defRPr>
            </a:lvl4pPr>
            <a:lvl5pPr lvl="4" algn="ctr" rtl="0">
              <a:spcBef>
                <a:spcPts val="0"/>
              </a:spcBef>
              <a:spcAft>
                <a:spcPts val="0"/>
              </a:spcAft>
              <a:buClr>
                <a:srgbClr val="FFFFFF"/>
              </a:buClr>
              <a:buSzPts val="2400"/>
              <a:buNone/>
              <a:defRPr sz="2400">
                <a:solidFill>
                  <a:srgbClr val="FFFFFF"/>
                </a:solidFill>
              </a:defRPr>
            </a:lvl5pPr>
            <a:lvl6pPr lvl="5" algn="ctr" rtl="0">
              <a:spcBef>
                <a:spcPts val="0"/>
              </a:spcBef>
              <a:spcAft>
                <a:spcPts val="0"/>
              </a:spcAft>
              <a:buClr>
                <a:srgbClr val="FFFFFF"/>
              </a:buClr>
              <a:buSzPts val="2400"/>
              <a:buNone/>
              <a:defRPr sz="2400">
                <a:solidFill>
                  <a:srgbClr val="FFFFFF"/>
                </a:solidFill>
              </a:defRPr>
            </a:lvl6pPr>
            <a:lvl7pPr lvl="6" algn="ctr" rtl="0">
              <a:spcBef>
                <a:spcPts val="0"/>
              </a:spcBef>
              <a:spcAft>
                <a:spcPts val="0"/>
              </a:spcAft>
              <a:buClr>
                <a:srgbClr val="FFFFFF"/>
              </a:buClr>
              <a:buSzPts val="2400"/>
              <a:buNone/>
              <a:defRPr sz="2400">
                <a:solidFill>
                  <a:srgbClr val="FFFFFF"/>
                </a:solidFill>
              </a:defRPr>
            </a:lvl7pPr>
            <a:lvl8pPr lvl="7" algn="ctr" rtl="0">
              <a:spcBef>
                <a:spcPts val="0"/>
              </a:spcBef>
              <a:spcAft>
                <a:spcPts val="0"/>
              </a:spcAft>
              <a:buClr>
                <a:srgbClr val="FFFFFF"/>
              </a:buClr>
              <a:buSzPts val="2400"/>
              <a:buNone/>
              <a:defRPr sz="2400">
                <a:solidFill>
                  <a:srgbClr val="FFFFFF"/>
                </a:solidFill>
              </a:defRPr>
            </a:lvl8pPr>
            <a:lvl9pPr lvl="8" algn="ctr" rtl="0">
              <a:spcBef>
                <a:spcPts val="0"/>
              </a:spcBef>
              <a:spcAft>
                <a:spcPts val="0"/>
              </a:spcAft>
              <a:buClr>
                <a:srgbClr val="FFFFFF"/>
              </a:buClr>
              <a:buSzPts val="2400"/>
              <a:buNone/>
              <a:defRPr sz="2400">
                <a:solidFill>
                  <a:srgbClr val="FFFFFF"/>
                </a:solidFill>
              </a:defRPr>
            </a:lvl9pPr>
          </a:lstStyle>
          <a:p>
            <a:endParaRPr/>
          </a:p>
        </p:txBody>
      </p:sp>
      <p:sp>
        <p:nvSpPr>
          <p:cNvPr id="218" name="Google Shape;218;p26"/>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2162213237"/>
      </p:ext>
    </p:extLst>
  </p:cSld>
  <p:clrMap bg1="lt1" tx1="dk1" bg2="dk2" tx2="lt2" accent1="accent1" accent2="accent2" accent3="accent3" accent4="accent4" accent5="accent5" accent6="accent6" hlink="hlink" folHlink="folHlink"/>
  <p:sldLayoutIdLst>
    <p:sldLayoutId id="2147483720" r:id="rId1"/>
    <p:sldLayoutId id="2147483721" r:id="rId2"/>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Shape 222"/>
        <p:cNvGrpSpPr/>
        <p:nvPr/>
      </p:nvGrpSpPr>
      <p:grpSpPr>
        <a:xfrm>
          <a:off x="0" y="0"/>
          <a:ext cx="0" cy="0"/>
          <a:chOff x="0" y="0"/>
          <a:chExt cx="0" cy="0"/>
        </a:xfrm>
      </p:grpSpPr>
      <p:sp>
        <p:nvSpPr>
          <p:cNvPr id="223" name="Google Shape;223;p29"/>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224" name="Google Shape;224;p29"/>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2039253744"/>
      </p:ext>
    </p:extLst>
  </p:cSld>
  <p:clrMap bg1="lt1" tx1="dk1" bg2="dk2" tx2="lt2" accent1="accent1" accent2="accent2" accent3="accent3" accent4="accent4" accent5="accent5" accent6="accent6" hlink="hlink" folHlink="folHlink"/>
  <p:sldLayoutIdLst>
    <p:sldLayoutId id="2147483723" r:id="rId1"/>
    <p:sldLayoutId id="2147483724" r:id="rId2"/>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Shape 228"/>
        <p:cNvGrpSpPr/>
        <p:nvPr/>
      </p:nvGrpSpPr>
      <p:grpSpPr>
        <a:xfrm>
          <a:off x="0" y="0"/>
          <a:ext cx="0" cy="0"/>
          <a:chOff x="0" y="0"/>
          <a:chExt cx="0" cy="0"/>
        </a:xfrm>
      </p:grpSpPr>
      <p:sp>
        <p:nvSpPr>
          <p:cNvPr id="229" name="Google Shape;229;p32"/>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None/>
              <a:defRPr sz="2400">
                <a:solidFill>
                  <a:srgbClr val="FFFFFF"/>
                </a:solidFill>
              </a:defRPr>
            </a:lvl1pPr>
            <a:lvl2pPr lvl="1" algn="ctr" rtl="0">
              <a:spcBef>
                <a:spcPts val="0"/>
              </a:spcBef>
              <a:spcAft>
                <a:spcPts val="0"/>
              </a:spcAft>
              <a:buClr>
                <a:srgbClr val="FFFFFF"/>
              </a:buClr>
              <a:buSzPts val="2400"/>
              <a:buNone/>
              <a:defRPr sz="2400">
                <a:solidFill>
                  <a:srgbClr val="FFFFFF"/>
                </a:solidFill>
              </a:defRPr>
            </a:lvl2pPr>
            <a:lvl3pPr lvl="2" algn="ctr" rtl="0">
              <a:spcBef>
                <a:spcPts val="0"/>
              </a:spcBef>
              <a:spcAft>
                <a:spcPts val="0"/>
              </a:spcAft>
              <a:buClr>
                <a:srgbClr val="FFFFFF"/>
              </a:buClr>
              <a:buSzPts val="2400"/>
              <a:buNone/>
              <a:defRPr sz="2400">
                <a:solidFill>
                  <a:srgbClr val="FFFFFF"/>
                </a:solidFill>
              </a:defRPr>
            </a:lvl3pPr>
            <a:lvl4pPr lvl="3" algn="ctr" rtl="0">
              <a:spcBef>
                <a:spcPts val="0"/>
              </a:spcBef>
              <a:spcAft>
                <a:spcPts val="0"/>
              </a:spcAft>
              <a:buClr>
                <a:srgbClr val="FFFFFF"/>
              </a:buClr>
              <a:buSzPts val="2400"/>
              <a:buNone/>
              <a:defRPr sz="2400">
                <a:solidFill>
                  <a:srgbClr val="FFFFFF"/>
                </a:solidFill>
              </a:defRPr>
            </a:lvl4pPr>
            <a:lvl5pPr lvl="4" algn="ctr" rtl="0">
              <a:spcBef>
                <a:spcPts val="0"/>
              </a:spcBef>
              <a:spcAft>
                <a:spcPts val="0"/>
              </a:spcAft>
              <a:buClr>
                <a:srgbClr val="FFFFFF"/>
              </a:buClr>
              <a:buSzPts val="2400"/>
              <a:buNone/>
              <a:defRPr sz="2400">
                <a:solidFill>
                  <a:srgbClr val="FFFFFF"/>
                </a:solidFill>
              </a:defRPr>
            </a:lvl5pPr>
            <a:lvl6pPr lvl="5" algn="ctr" rtl="0">
              <a:spcBef>
                <a:spcPts val="0"/>
              </a:spcBef>
              <a:spcAft>
                <a:spcPts val="0"/>
              </a:spcAft>
              <a:buClr>
                <a:srgbClr val="FFFFFF"/>
              </a:buClr>
              <a:buSzPts val="2400"/>
              <a:buNone/>
              <a:defRPr sz="2400">
                <a:solidFill>
                  <a:srgbClr val="FFFFFF"/>
                </a:solidFill>
              </a:defRPr>
            </a:lvl6pPr>
            <a:lvl7pPr lvl="6" algn="ctr" rtl="0">
              <a:spcBef>
                <a:spcPts val="0"/>
              </a:spcBef>
              <a:spcAft>
                <a:spcPts val="0"/>
              </a:spcAft>
              <a:buClr>
                <a:srgbClr val="FFFFFF"/>
              </a:buClr>
              <a:buSzPts val="2400"/>
              <a:buNone/>
              <a:defRPr sz="2400">
                <a:solidFill>
                  <a:srgbClr val="FFFFFF"/>
                </a:solidFill>
              </a:defRPr>
            </a:lvl7pPr>
            <a:lvl8pPr lvl="7" algn="ctr" rtl="0">
              <a:spcBef>
                <a:spcPts val="0"/>
              </a:spcBef>
              <a:spcAft>
                <a:spcPts val="0"/>
              </a:spcAft>
              <a:buClr>
                <a:srgbClr val="FFFFFF"/>
              </a:buClr>
              <a:buSzPts val="2400"/>
              <a:buNone/>
              <a:defRPr sz="2400">
                <a:solidFill>
                  <a:srgbClr val="FFFFFF"/>
                </a:solidFill>
              </a:defRPr>
            </a:lvl8pPr>
            <a:lvl9pPr lvl="8" algn="ctr" rtl="0">
              <a:spcBef>
                <a:spcPts val="0"/>
              </a:spcBef>
              <a:spcAft>
                <a:spcPts val="0"/>
              </a:spcAft>
              <a:buClr>
                <a:srgbClr val="FFFFFF"/>
              </a:buClr>
              <a:buSzPts val="2400"/>
              <a:buNone/>
              <a:defRPr sz="2400">
                <a:solidFill>
                  <a:srgbClr val="FFFFFF"/>
                </a:solidFill>
              </a:defRPr>
            </a:lvl9pPr>
          </a:lstStyle>
          <a:p>
            <a:endParaRPr/>
          </a:p>
        </p:txBody>
      </p:sp>
      <p:sp>
        <p:nvSpPr>
          <p:cNvPr id="230" name="Google Shape;230;p32"/>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3209525107"/>
      </p:ext>
    </p:extLst>
  </p:cSld>
  <p:clrMap bg1="lt1" tx1="dk1" bg2="dk2" tx2="lt2" accent1="accent1" accent2="accent2" accent3="accent3" accent4="accent4" accent5="accent5" accent6="accent6" hlink="hlink" folHlink="folHlink"/>
  <p:sldLayoutIdLst>
    <p:sldLayoutId id="2147483726" r:id="rId1"/>
    <p:sldLayoutId id="2147483727" r:id="rId2"/>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9E40B6-1F50-5677-733A-D9F94555A726}"/>
              </a:ext>
            </a:extLst>
          </p:cNvPr>
          <p:cNvSpPr txBox="1"/>
          <p:nvPr/>
        </p:nvSpPr>
        <p:spPr>
          <a:xfrm>
            <a:off x="2743200" y="2357718"/>
            <a:ext cx="7897906" cy="2123658"/>
          </a:xfrm>
          <a:prstGeom prst="rect">
            <a:avLst/>
          </a:prstGeom>
          <a:noFill/>
        </p:spPr>
        <p:txBody>
          <a:bodyPr wrap="square" rtlCol="0">
            <a:spAutoFit/>
          </a:bodyPr>
          <a:lstStyle/>
          <a:p>
            <a:r>
              <a:rPr lang="en-US" sz="4400" dirty="0">
                <a:latin typeface="Arial Unicode MS" panose="020B0604020202020204" pitchFamily="34" charset="-128"/>
                <a:ea typeface="Arial Unicode MS" panose="020B0604020202020204" pitchFamily="34" charset="-128"/>
                <a:cs typeface="Arial Unicode MS" panose="020B0604020202020204" pitchFamily="34" charset="-128"/>
              </a:rPr>
              <a:t>User Manual of the leave module in Shiksha </a:t>
            </a:r>
            <a:r>
              <a:rPr lang="en-US" sz="4400" dirty="0" err="1">
                <a:latin typeface="Arial Unicode MS" panose="020B0604020202020204" pitchFamily="34" charset="-128"/>
                <a:ea typeface="Arial Unicode MS" panose="020B0604020202020204" pitchFamily="34" charset="-128"/>
                <a:cs typeface="Arial Unicode MS" panose="020B0604020202020204" pitchFamily="34" charset="-128"/>
              </a:rPr>
              <a:t>Setu</a:t>
            </a:r>
            <a:r>
              <a:rPr lang="en-US" sz="4400" dirty="0">
                <a:latin typeface="Arial Unicode MS" panose="020B0604020202020204" pitchFamily="34" charset="-128"/>
                <a:ea typeface="Arial Unicode MS" panose="020B0604020202020204" pitchFamily="34" charset="-128"/>
                <a:cs typeface="Arial Unicode MS" panose="020B0604020202020204" pitchFamily="34" charset="-128"/>
              </a:rPr>
              <a:t> Application.</a:t>
            </a:r>
            <a:endParaRPr lang="en-IN" sz="44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37359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Important Note:-</a:t>
            </a:r>
          </a:p>
        </p:txBody>
      </p:sp>
      <p:sp>
        <p:nvSpPr>
          <p:cNvPr id="3" name="Text Placeholder 2"/>
          <p:cNvSpPr>
            <a:spLocks noGrp="1"/>
          </p:cNvSpPr>
          <p:nvPr>
            <p:ph type="body" idx="1"/>
          </p:nvPr>
        </p:nvSpPr>
        <p:spPr/>
        <p:txBody>
          <a:bodyPr/>
          <a:lstStyle/>
          <a:p>
            <a:r>
              <a:rPr lang="en-GB" sz="1800" dirty="0"/>
              <a:t>Any applied leave will take 1 to 2 hours of time for it to get reflected in the DI, Inspector, DEO and Secondary Director logins.</a:t>
            </a:r>
          </a:p>
          <a:p>
            <a:r>
              <a:rPr lang="en-GB" sz="1800" dirty="0"/>
              <a:t>Any action taken on leave whether approved/rejected will take 1 to 2 hours of time for the status to get updated and its respective dashboard counts to get updated.</a:t>
            </a:r>
          </a:p>
          <a:p>
            <a:r>
              <a:rPr lang="en-GB" sz="1800" dirty="0"/>
              <a:t>Right now kindly do not use the reporting section of leaves as we are building it and we will update you once it is done.</a:t>
            </a:r>
          </a:p>
        </p:txBody>
      </p:sp>
    </p:spTree>
    <p:extLst>
      <p:ext uri="{BB962C8B-B14F-4D97-AF65-F5344CB8AC3E}">
        <p14:creationId xmlns:p14="http://schemas.microsoft.com/office/powerpoint/2010/main" val="1267903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1934B9-B3F1-D399-1AF3-55D0832D1197}"/>
              </a:ext>
            </a:extLst>
          </p:cNvPr>
          <p:cNvSpPr txBox="1"/>
          <p:nvPr/>
        </p:nvSpPr>
        <p:spPr>
          <a:xfrm>
            <a:off x="699247" y="474345"/>
            <a:ext cx="10399059" cy="4524315"/>
          </a:xfrm>
          <a:prstGeom prst="rect">
            <a:avLst/>
          </a:prstGeom>
          <a:noFill/>
        </p:spPr>
        <p:txBody>
          <a:bodyPr wrap="square" rtlCol="0">
            <a:spAutoFit/>
          </a:bodyPr>
          <a:lstStyle/>
          <a:p>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To make Shiksha </a:t>
            </a:r>
            <a:r>
              <a:rPr lang="en-US" sz="1800" dirty="0" err="1">
                <a:latin typeface="Arial Unicode MS" panose="020B0604020202020204" pitchFamily="34" charset="-128"/>
                <a:ea typeface="Arial Unicode MS" panose="020B0604020202020204" pitchFamily="34" charset="-128"/>
                <a:cs typeface="Arial Unicode MS" panose="020B0604020202020204" pitchFamily="34" charset="-128"/>
              </a:rPr>
              <a:t>Setu</a:t>
            </a:r>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 even more useful to the teachers , we are releasing a new version which introduces the “Leave” Module. Now the teachers can apply for leaves , track their application status and check their pending leaves all within the application and portal.</a:t>
            </a:r>
          </a:p>
          <a:p>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In the Administration level, each and every leaves status will be viewed, which makes it easier to track the overall leave processes.</a:t>
            </a:r>
          </a:p>
          <a:p>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We have also introduced 4 new logins for systematic and smooth leave approvals. They are-</a:t>
            </a:r>
          </a:p>
          <a:p>
            <a:endParaRPr lang="en-US" sz="1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1) DI of schools - Deputy Inspector of schools , District Level</a:t>
            </a:r>
          </a:p>
          <a:p>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1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2) Director Elementary – DEO ,District Level</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3) Inspector of schools, District Level</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4) Director Secondary , State Level</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a:t>
            </a:r>
          </a:p>
          <a:p>
            <a:r>
              <a:rPr lang="en-IN" sz="1800" b="1" dirty="0">
                <a:latin typeface="Arial Unicode MS" panose="020B0604020202020204" pitchFamily="34" charset="-128"/>
                <a:ea typeface="Arial Unicode MS" panose="020B0604020202020204" pitchFamily="34" charset="-128"/>
                <a:cs typeface="Arial Unicode MS" panose="020B0604020202020204" pitchFamily="34" charset="-128"/>
              </a:rPr>
              <a:t>Note:- Respective logins will be shared by the department.</a:t>
            </a:r>
          </a:p>
        </p:txBody>
      </p:sp>
    </p:spTree>
    <p:extLst>
      <p:ext uri="{BB962C8B-B14F-4D97-AF65-F5344CB8AC3E}">
        <p14:creationId xmlns:p14="http://schemas.microsoft.com/office/powerpoint/2010/main" val="239318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40163B-E4E9-38D3-1952-E81D9AD6223F}"/>
              </a:ext>
            </a:extLst>
          </p:cNvPr>
          <p:cNvSpPr txBox="1"/>
          <p:nvPr/>
        </p:nvSpPr>
        <p:spPr>
          <a:xfrm>
            <a:off x="3612777" y="654424"/>
            <a:ext cx="5397873" cy="400110"/>
          </a:xfrm>
          <a:prstGeom prst="rect">
            <a:avLst/>
          </a:prstGeom>
          <a:noFill/>
        </p:spPr>
        <p:txBody>
          <a:bodyPr wrap="square" rtlCol="0">
            <a:spAutoFit/>
          </a:bodyPr>
          <a:lstStyle/>
          <a:p>
            <a:pPr algn="ctr"/>
            <a:r>
              <a:rPr lang="en-US" sz="2000" dirty="0">
                <a:latin typeface="Arial Unicode MS" panose="020B0604020202020204" pitchFamily="34" charset="-128"/>
                <a:ea typeface="Arial Unicode MS" panose="020B0604020202020204" pitchFamily="34" charset="-128"/>
                <a:cs typeface="Arial Unicode MS" panose="020B0604020202020204" pitchFamily="34" charset="-128"/>
              </a:rPr>
              <a:t>Types of leaves and Their Approving authority</a:t>
            </a:r>
            <a:endParaRPr lang="en-IN" sz="20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TextBox 3">
            <a:extLst>
              <a:ext uri="{FF2B5EF4-FFF2-40B4-BE49-F238E27FC236}">
                <a16:creationId xmlns:a16="http://schemas.microsoft.com/office/drawing/2014/main" id="{7F56992B-DE73-DEDC-F715-1570F449DDA1}"/>
              </a:ext>
            </a:extLst>
          </p:cNvPr>
          <p:cNvSpPr txBox="1"/>
          <p:nvPr/>
        </p:nvSpPr>
        <p:spPr>
          <a:xfrm>
            <a:off x="753035" y="1766047"/>
            <a:ext cx="10784541" cy="2862322"/>
          </a:xfrm>
          <a:prstGeom prst="rect">
            <a:avLst/>
          </a:prstGeom>
          <a:noFill/>
        </p:spPr>
        <p:txBody>
          <a:bodyPr wrap="square" rtlCol="0">
            <a:spAutoFit/>
          </a:bodyPr>
          <a:lstStyle/>
          <a:p>
            <a:pPr marL="342900" indent="-342900">
              <a:buAutoNum type="arabicParenR"/>
            </a:pPr>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All Casual Leaves will be approved by the Head Master of that particular school</a:t>
            </a:r>
          </a:p>
          <a:p>
            <a:pPr marL="342900" indent="-342900">
              <a:buAutoNum type="arabicParenR"/>
            </a:pPr>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For Elementary Schools having classes from Class I-V, </a:t>
            </a:r>
            <a:endParaRPr lang="en-IN" sz="1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all the leaves will be approved by the DI of schools.</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3)   For Elementary Schools having classes from Class VI-VIII and Class I-VIII,</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all the leaves will be approved by the Director , Elementary.</a:t>
            </a:r>
          </a:p>
          <a:p>
            <a:pPr marL="342900" indent="-342900">
              <a:buAutoNum type="arabicParenR" startAt="4"/>
            </a:pPr>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For Provincialized Secondary Schools, the approving authority is “Inspector of Schools”.</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but for only </a:t>
            </a:r>
            <a:r>
              <a:rPr lang="en-IN" sz="1800" dirty="0" err="1">
                <a:latin typeface="Arial Unicode MS" panose="020B0604020202020204" pitchFamily="34" charset="-128"/>
                <a:ea typeface="Arial Unicode MS" panose="020B0604020202020204" pitchFamily="34" charset="-128"/>
                <a:cs typeface="Arial Unicode MS" panose="020B0604020202020204" pitchFamily="34" charset="-128"/>
              </a:rPr>
              <a:t>B.Ed</a:t>
            </a:r>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deputation the approving authority is Director Secondary.</a:t>
            </a:r>
          </a:p>
          <a:p>
            <a:pPr marL="342900" indent="-342900">
              <a:buAutoNum type="arabicParenR" startAt="5"/>
            </a:pPr>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For </a:t>
            </a:r>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34 Govt. Higher Secondary School and principal of All Secondary &amp; Hr. Secondary Schools</a:t>
            </a:r>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the leave approving authority is Director Secondary.</a:t>
            </a:r>
          </a:p>
          <a:p>
            <a:r>
              <a:rPr lang="en-IN" sz="1800" dirty="0">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1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56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2EE3F5-58E0-0413-17B9-0713F652CD6D}"/>
              </a:ext>
            </a:extLst>
          </p:cNvPr>
          <p:cNvSpPr txBox="1"/>
          <p:nvPr/>
        </p:nvSpPr>
        <p:spPr>
          <a:xfrm>
            <a:off x="2088776" y="613796"/>
            <a:ext cx="7888941" cy="707886"/>
          </a:xfrm>
          <a:prstGeom prst="rect">
            <a:avLst/>
          </a:prstGeom>
          <a:noFill/>
        </p:spPr>
        <p:txBody>
          <a:bodyPr wrap="square" rtlCol="0">
            <a:spAutoFit/>
          </a:bodyPr>
          <a:lstStyle/>
          <a:p>
            <a:pPr algn="ctr"/>
            <a:r>
              <a:rPr lang="en-US" sz="2000" b="1" dirty="0">
                <a:latin typeface="Arial Unicode MS" panose="020B0604020202020204" pitchFamily="34" charset="-128"/>
                <a:ea typeface="Arial Unicode MS" panose="020B0604020202020204" pitchFamily="34" charset="-128"/>
                <a:cs typeface="Arial Unicode MS" panose="020B0604020202020204" pitchFamily="34" charset="-128"/>
              </a:rPr>
              <a:t>Attaching Screenshots below showing the mechanism of leaves in different logins</a:t>
            </a:r>
            <a:endParaRPr lang="en-IN" sz="20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3">
            <a:extLst>
              <a:ext uri="{FF2B5EF4-FFF2-40B4-BE49-F238E27FC236}">
                <a16:creationId xmlns:a16="http://schemas.microsoft.com/office/drawing/2014/main" id="{5F3A24C4-8FCF-7E74-2DF7-32691E5F283D}"/>
              </a:ext>
            </a:extLst>
          </p:cNvPr>
          <p:cNvPicPr>
            <a:picLocks noChangeAspect="1"/>
          </p:cNvPicPr>
          <p:nvPr/>
        </p:nvPicPr>
        <p:blipFill>
          <a:blip r:embed="rId2"/>
          <a:stretch>
            <a:fillRect/>
          </a:stretch>
        </p:blipFill>
        <p:spPr>
          <a:xfrm>
            <a:off x="1662952" y="1846728"/>
            <a:ext cx="8740588" cy="4144685"/>
          </a:xfrm>
          <a:prstGeom prst="rect">
            <a:avLst/>
          </a:prstGeom>
        </p:spPr>
      </p:pic>
      <p:sp>
        <p:nvSpPr>
          <p:cNvPr id="5" name="TextBox 4">
            <a:extLst>
              <a:ext uri="{FF2B5EF4-FFF2-40B4-BE49-F238E27FC236}">
                <a16:creationId xmlns:a16="http://schemas.microsoft.com/office/drawing/2014/main" id="{43D26495-98CC-58B1-9C13-9E7040CB8B69}"/>
              </a:ext>
            </a:extLst>
          </p:cNvPr>
          <p:cNvSpPr txBox="1"/>
          <p:nvPr/>
        </p:nvSpPr>
        <p:spPr>
          <a:xfrm>
            <a:off x="1586752" y="1416424"/>
            <a:ext cx="9206753" cy="338554"/>
          </a:xfrm>
          <a:prstGeom prst="rect">
            <a:avLst/>
          </a:prstGeom>
          <a:noFill/>
        </p:spPr>
        <p:txBody>
          <a:bodyPr wrap="square" rtlCol="0">
            <a:spAutoFit/>
          </a:bodyPr>
          <a:lstStyle/>
          <a:p>
            <a:r>
              <a:rPr lang="en-US" sz="1600" dirty="0">
                <a:latin typeface="Arial Unicode MS" panose="020B0604020202020204" pitchFamily="34" charset="-128"/>
                <a:ea typeface="Arial Unicode MS" panose="020B0604020202020204" pitchFamily="34" charset="-128"/>
                <a:cs typeface="Arial Unicode MS" panose="020B0604020202020204" pitchFamily="34" charset="-128"/>
              </a:rPr>
              <a:t>School login:-</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 Under “Teacher and Staff”, there is an option “Staff Leave Approvals”</a:t>
            </a:r>
            <a:endParaRPr lang="en-US" sz="1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9969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9BB0D1-227B-D841-4AFE-301FF43A297A}"/>
              </a:ext>
            </a:extLst>
          </p:cNvPr>
          <p:cNvPicPr>
            <a:picLocks noChangeAspect="1"/>
          </p:cNvPicPr>
          <p:nvPr/>
        </p:nvPicPr>
        <p:blipFill>
          <a:blip r:embed="rId2"/>
          <a:stretch>
            <a:fillRect/>
          </a:stretch>
        </p:blipFill>
        <p:spPr>
          <a:xfrm>
            <a:off x="1181509" y="421342"/>
            <a:ext cx="9656821" cy="2205318"/>
          </a:xfrm>
          <a:prstGeom prst="rect">
            <a:avLst/>
          </a:prstGeom>
        </p:spPr>
      </p:pic>
      <p:sp>
        <p:nvSpPr>
          <p:cNvPr id="4" name="TextBox 3">
            <a:extLst>
              <a:ext uri="{FF2B5EF4-FFF2-40B4-BE49-F238E27FC236}">
                <a16:creationId xmlns:a16="http://schemas.microsoft.com/office/drawing/2014/main" id="{D0709532-36BE-2B8C-E1B4-7A4CBDC60D83}"/>
              </a:ext>
            </a:extLst>
          </p:cNvPr>
          <p:cNvSpPr txBox="1"/>
          <p:nvPr/>
        </p:nvSpPr>
        <p:spPr>
          <a:xfrm>
            <a:off x="1111624" y="2923366"/>
            <a:ext cx="10121153" cy="584775"/>
          </a:xfrm>
          <a:prstGeom prst="rect">
            <a:avLst/>
          </a:prstGeom>
          <a:noFill/>
        </p:spPr>
        <p:txBody>
          <a:bodyPr wrap="square" rtlCol="0">
            <a:spAutoFit/>
          </a:bodyPr>
          <a:lstStyle/>
          <a:p>
            <a:r>
              <a:rPr lang="en-US" sz="1600" dirty="0">
                <a:latin typeface="Arial Unicode MS" panose="020B0604020202020204" pitchFamily="34" charset="-128"/>
                <a:ea typeface="Arial Unicode MS" panose="020B0604020202020204" pitchFamily="34" charset="-128"/>
                <a:cs typeface="Arial Unicode MS" panose="020B0604020202020204" pitchFamily="34" charset="-128"/>
              </a:rPr>
              <a:t>Here we get all the information related to the leave applied by The Teacher. </a:t>
            </a:r>
          </a:p>
          <a:p>
            <a:r>
              <a:rPr lang="en-US" sz="1600" dirty="0">
                <a:latin typeface="Arial Unicode MS" panose="020B0604020202020204" pitchFamily="34" charset="-128"/>
                <a:ea typeface="Arial Unicode MS" panose="020B0604020202020204" pitchFamily="34" charset="-128"/>
                <a:cs typeface="Arial Unicode MS" panose="020B0604020202020204" pitchFamily="34" charset="-128"/>
              </a:rPr>
              <a:t>When we click on View below “Pending Leaves” we get the below screen with all the required information.</a:t>
            </a:r>
            <a:endParaRPr lang="en-IN" sz="1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5">
            <a:extLst>
              <a:ext uri="{FF2B5EF4-FFF2-40B4-BE49-F238E27FC236}">
                <a16:creationId xmlns:a16="http://schemas.microsoft.com/office/drawing/2014/main" id="{C11AB950-36B4-D59B-A68E-79F63E57ADAD}"/>
              </a:ext>
            </a:extLst>
          </p:cNvPr>
          <p:cNvPicPr>
            <a:picLocks noChangeAspect="1"/>
          </p:cNvPicPr>
          <p:nvPr/>
        </p:nvPicPr>
        <p:blipFill>
          <a:blip r:embed="rId3"/>
          <a:stretch>
            <a:fillRect/>
          </a:stretch>
        </p:blipFill>
        <p:spPr>
          <a:xfrm>
            <a:off x="1181509" y="3866403"/>
            <a:ext cx="9656821" cy="2122021"/>
          </a:xfrm>
          <a:prstGeom prst="rect">
            <a:avLst/>
          </a:prstGeom>
        </p:spPr>
      </p:pic>
    </p:spTree>
    <p:extLst>
      <p:ext uri="{BB962C8B-B14F-4D97-AF65-F5344CB8AC3E}">
        <p14:creationId xmlns:p14="http://schemas.microsoft.com/office/powerpoint/2010/main" val="187891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3CBFB7-6BFE-8824-1D9B-2C93E5FE0106}"/>
              </a:ext>
            </a:extLst>
          </p:cNvPr>
          <p:cNvSpPr txBox="1"/>
          <p:nvPr/>
        </p:nvSpPr>
        <p:spPr>
          <a:xfrm>
            <a:off x="672352" y="484094"/>
            <a:ext cx="10624298" cy="369332"/>
          </a:xfrm>
          <a:prstGeom prst="rect">
            <a:avLst/>
          </a:prstGeom>
          <a:noFill/>
        </p:spPr>
        <p:txBody>
          <a:bodyPr wrap="square" rtlCol="0">
            <a:spAutoFit/>
          </a:bodyPr>
          <a:lstStyle/>
          <a:p>
            <a:r>
              <a:rPr lang="en-US" sz="1800" dirty="0">
                <a:latin typeface="Arial Unicode MS" panose="020B0604020202020204" pitchFamily="34" charset="-128"/>
                <a:ea typeface="Arial Unicode MS" panose="020B0604020202020204" pitchFamily="34" charset="-128"/>
                <a:cs typeface="Arial Unicode MS" panose="020B0604020202020204" pitchFamily="34" charset="-128"/>
              </a:rPr>
              <a:t>Deputy-Inspector login:- There is an option of “Approvals” and under there “Teacher and Staff Leaves”</a:t>
            </a:r>
            <a:endParaRPr lang="en-IN" sz="1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3">
            <a:extLst>
              <a:ext uri="{FF2B5EF4-FFF2-40B4-BE49-F238E27FC236}">
                <a16:creationId xmlns:a16="http://schemas.microsoft.com/office/drawing/2014/main" id="{55F7B10B-E7EE-15DB-323A-5AFBB6001A7A}"/>
              </a:ext>
            </a:extLst>
          </p:cNvPr>
          <p:cNvPicPr>
            <a:picLocks noChangeAspect="1"/>
          </p:cNvPicPr>
          <p:nvPr/>
        </p:nvPicPr>
        <p:blipFill>
          <a:blip r:embed="rId2"/>
          <a:stretch>
            <a:fillRect/>
          </a:stretch>
        </p:blipFill>
        <p:spPr>
          <a:xfrm>
            <a:off x="134426" y="1298743"/>
            <a:ext cx="5961574" cy="3954576"/>
          </a:xfrm>
          <a:prstGeom prst="rect">
            <a:avLst/>
          </a:prstGeom>
        </p:spPr>
      </p:pic>
      <p:pic>
        <p:nvPicPr>
          <p:cNvPr id="6" name="Picture 5">
            <a:extLst>
              <a:ext uri="{FF2B5EF4-FFF2-40B4-BE49-F238E27FC236}">
                <a16:creationId xmlns:a16="http://schemas.microsoft.com/office/drawing/2014/main" id="{44D2B9B2-F5B6-19BC-2EC2-98DBBB31EEB2}"/>
              </a:ext>
            </a:extLst>
          </p:cNvPr>
          <p:cNvPicPr>
            <a:picLocks noChangeAspect="1"/>
          </p:cNvPicPr>
          <p:nvPr/>
        </p:nvPicPr>
        <p:blipFill>
          <a:blip r:embed="rId3"/>
          <a:stretch>
            <a:fillRect/>
          </a:stretch>
        </p:blipFill>
        <p:spPr>
          <a:xfrm>
            <a:off x="6096000" y="1298743"/>
            <a:ext cx="5961574" cy="3954576"/>
          </a:xfrm>
          <a:prstGeom prst="rect">
            <a:avLst/>
          </a:prstGeom>
        </p:spPr>
      </p:pic>
      <p:sp>
        <p:nvSpPr>
          <p:cNvPr id="7" name="TextBox 6">
            <a:extLst>
              <a:ext uri="{FF2B5EF4-FFF2-40B4-BE49-F238E27FC236}">
                <a16:creationId xmlns:a16="http://schemas.microsoft.com/office/drawing/2014/main" id="{D3065C20-2AA5-9E14-BEA3-6CEBD8CB2C22}"/>
              </a:ext>
            </a:extLst>
          </p:cNvPr>
          <p:cNvSpPr txBox="1"/>
          <p:nvPr/>
        </p:nvSpPr>
        <p:spPr>
          <a:xfrm>
            <a:off x="340659" y="5764306"/>
            <a:ext cx="11295529" cy="830997"/>
          </a:xfrm>
          <a:prstGeom prst="rect">
            <a:avLst/>
          </a:prstGeom>
          <a:noFill/>
        </p:spPr>
        <p:txBody>
          <a:bodyPr wrap="square" rtlCol="0">
            <a:spAutoFit/>
          </a:bodyPr>
          <a:lstStyle/>
          <a:p>
            <a:r>
              <a:rPr lang="en-US" sz="1600" dirty="0">
                <a:latin typeface="Arial Unicode MS" panose="020B0604020202020204" pitchFamily="34" charset="-128"/>
                <a:ea typeface="Arial Unicode MS" panose="020B0604020202020204" pitchFamily="34" charset="-128"/>
                <a:cs typeface="Arial Unicode MS" panose="020B0604020202020204" pitchFamily="34" charset="-128"/>
              </a:rPr>
              <a:t>After clicking on “Teacher and Staff Leaves” , it shows this screen and from here they can “View” the uploaded leave attachment (from the app), remaining pending leaves according to the type of leaves, also the “Approve” and “Reject” option.</a:t>
            </a:r>
            <a:endParaRPr lang="en-IN" sz="1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896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C17953-BEDC-54B5-53FD-BB1A25ED77E3}"/>
              </a:ext>
            </a:extLst>
          </p:cNvPr>
          <p:cNvSpPr txBox="1"/>
          <p:nvPr/>
        </p:nvSpPr>
        <p:spPr>
          <a:xfrm>
            <a:off x="3048786" y="520814"/>
            <a:ext cx="6094428" cy="523220"/>
          </a:xfrm>
          <a:prstGeom prst="rect">
            <a:avLst/>
          </a:prstGeom>
          <a:noFill/>
        </p:spPr>
        <p:txBody>
          <a:bodyPr wrap="square">
            <a:spAutoFit/>
          </a:bodyPr>
          <a:lstStyle/>
          <a:p>
            <a:pPr algn="ctr"/>
            <a:r>
              <a:rPr lang="en-US" sz="1400" b="1" dirty="0">
                <a:latin typeface="Arial Unicode MS" panose="020B0604020202020204" pitchFamily="34" charset="-128"/>
                <a:ea typeface="Arial Unicode MS" panose="020B0604020202020204" pitchFamily="34" charset="-128"/>
                <a:cs typeface="Arial Unicode MS" panose="020B0604020202020204" pitchFamily="34" charset="-128"/>
              </a:rPr>
              <a:t>Attaching Screenshots below showing the mechanism of leaves in the Shiksha </a:t>
            </a:r>
            <a:r>
              <a:rPr lang="en-US" sz="1400" b="1" dirty="0" err="1">
                <a:latin typeface="Arial Unicode MS" panose="020B0604020202020204" pitchFamily="34" charset="-128"/>
                <a:ea typeface="Arial Unicode MS" panose="020B0604020202020204" pitchFamily="34" charset="-128"/>
                <a:cs typeface="Arial Unicode MS" panose="020B0604020202020204" pitchFamily="34" charset="-128"/>
              </a:rPr>
              <a:t>Setu</a:t>
            </a:r>
            <a:r>
              <a:rPr lang="en-US" sz="1400" b="1" dirty="0">
                <a:latin typeface="Arial Unicode MS" panose="020B0604020202020204" pitchFamily="34" charset="-128"/>
                <a:ea typeface="Arial Unicode MS" panose="020B0604020202020204" pitchFamily="34" charset="-128"/>
                <a:cs typeface="Arial Unicode MS" panose="020B0604020202020204" pitchFamily="34" charset="-128"/>
              </a:rPr>
              <a:t> App</a:t>
            </a:r>
            <a:endParaRPr lang="en-IN" sz="14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7" name="Picture 6">
            <a:extLst>
              <a:ext uri="{FF2B5EF4-FFF2-40B4-BE49-F238E27FC236}">
                <a16:creationId xmlns:a16="http://schemas.microsoft.com/office/drawing/2014/main" id="{BDE2E8CF-7901-6362-6060-F7B3C1FF5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196" y="1055053"/>
            <a:ext cx="3305993" cy="5226333"/>
          </a:xfrm>
          <a:prstGeom prst="rect">
            <a:avLst/>
          </a:prstGeom>
        </p:spPr>
      </p:pic>
      <p:sp>
        <p:nvSpPr>
          <p:cNvPr id="2" name="TextBox 1">
            <a:extLst>
              <a:ext uri="{FF2B5EF4-FFF2-40B4-BE49-F238E27FC236}">
                <a16:creationId xmlns:a16="http://schemas.microsoft.com/office/drawing/2014/main" id="{3435DB9F-4755-9A3A-E437-ABCE951C1A4B}"/>
              </a:ext>
            </a:extLst>
          </p:cNvPr>
          <p:cNvSpPr txBox="1"/>
          <p:nvPr/>
        </p:nvSpPr>
        <p:spPr>
          <a:xfrm>
            <a:off x="4358992" y="2707896"/>
            <a:ext cx="9206753" cy="338554"/>
          </a:xfrm>
          <a:prstGeom prst="rect">
            <a:avLst/>
          </a:prstGeom>
          <a:noFill/>
        </p:spPr>
        <p:txBody>
          <a:bodyPr wrap="square" rtlCol="0">
            <a:spAutoFit/>
          </a:bodyPr>
          <a:lstStyle/>
          <a:p>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In the mobile application we can login to the respective school and click on “Leaves”</a:t>
            </a:r>
            <a:endParaRPr lang="en-US" sz="1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Oval 3">
            <a:extLst>
              <a:ext uri="{FF2B5EF4-FFF2-40B4-BE49-F238E27FC236}">
                <a16:creationId xmlns:a16="http://schemas.microsoft.com/office/drawing/2014/main" id="{D96BE75A-D8B5-8CD3-6423-66C6A976DFC2}"/>
              </a:ext>
            </a:extLst>
          </p:cNvPr>
          <p:cNvSpPr/>
          <p:nvPr/>
        </p:nvSpPr>
        <p:spPr>
          <a:xfrm>
            <a:off x="1074656" y="4279768"/>
            <a:ext cx="1272618" cy="109350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41394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0FE2B0-79B8-C028-CAA3-152586B464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606" y="300609"/>
            <a:ext cx="3034056" cy="6239703"/>
          </a:xfrm>
          <a:prstGeom prst="rect">
            <a:avLst/>
          </a:prstGeom>
        </p:spPr>
      </p:pic>
      <p:sp>
        <p:nvSpPr>
          <p:cNvPr id="6" name="TextBox 5">
            <a:extLst>
              <a:ext uri="{FF2B5EF4-FFF2-40B4-BE49-F238E27FC236}">
                <a16:creationId xmlns:a16="http://schemas.microsoft.com/office/drawing/2014/main" id="{D2D9DA66-611A-58EB-52AA-E0CDE3837932}"/>
              </a:ext>
            </a:extLst>
          </p:cNvPr>
          <p:cNvSpPr txBox="1"/>
          <p:nvPr/>
        </p:nvSpPr>
        <p:spPr>
          <a:xfrm>
            <a:off x="3595421" y="1887764"/>
            <a:ext cx="7707317" cy="4031873"/>
          </a:xfrm>
          <a:prstGeom prst="rect">
            <a:avLst/>
          </a:prstGeom>
          <a:noFill/>
        </p:spPr>
        <p:txBody>
          <a:bodyPr wrap="square" rtlCol="0">
            <a:spAutoFit/>
          </a:bodyPr>
          <a:lstStyle/>
          <a:p>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Further if we go inside the leaves section we have fields such as:</a:t>
            </a:r>
          </a:p>
          <a:p>
            <a:endParaRPr lang="en-IN" sz="16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AutoNum type="arabicPeriod"/>
            </a:pPr>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User type </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 This allows us to select the type of user for whom the leave is being applied.</a:t>
            </a:r>
          </a:p>
          <a:p>
            <a:pPr marL="342900" indent="-342900">
              <a:buAutoNum type="arabicPeriod"/>
            </a:pPr>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Select staff- </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It gives us a drop down among which we select the staff who will be taking the leave.</a:t>
            </a:r>
          </a:p>
          <a:p>
            <a:pPr marL="342900" indent="-342900">
              <a:buAutoNum type="arabicPeriod"/>
            </a:pPr>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Leave From Date- </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The starting date of the leave.</a:t>
            </a:r>
          </a:p>
          <a:p>
            <a:pPr marL="342900" indent="-342900">
              <a:buAutoNum type="arabicPeriod"/>
            </a:pPr>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Leave to Date- </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Up to which date the staff will be on leave.</a:t>
            </a:r>
          </a:p>
          <a:p>
            <a:pPr marL="342900" indent="-342900">
              <a:buAutoNum type="arabicPeriod"/>
            </a:pPr>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Leave type- </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This option enables us to choose amongst the options for which the leave is been applied.</a:t>
            </a:r>
          </a:p>
          <a:p>
            <a:pPr marL="342900" indent="-342900">
              <a:buAutoNum type="arabicPeriod"/>
            </a:pPr>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Reason-</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 This type box allows us to write a descriptive summary on the reason for leave.</a:t>
            </a:r>
          </a:p>
          <a:p>
            <a:pPr marL="342900" indent="-342900">
              <a:buAutoNum type="arabicPeriod"/>
            </a:pPr>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Upload document- </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Valid documents that complement to the reason for leave shall be uploaded here.</a:t>
            </a:r>
          </a:p>
          <a:p>
            <a:pPr marL="342900" indent="-342900">
              <a:buAutoNum type="arabicPeriod"/>
            </a:pPr>
            <a:r>
              <a:rPr lang="en-IN" sz="1600" b="1" dirty="0">
                <a:latin typeface="Arial Unicode MS" panose="020B0604020202020204" pitchFamily="34" charset="-128"/>
                <a:ea typeface="Arial Unicode MS" panose="020B0604020202020204" pitchFamily="34" charset="-128"/>
                <a:cs typeface="Arial Unicode MS" panose="020B0604020202020204" pitchFamily="34" charset="-128"/>
              </a:rPr>
              <a:t>Apply leave </a:t>
            </a:r>
            <a:r>
              <a:rPr lang="en-IN" sz="1600" dirty="0">
                <a:latin typeface="Arial Unicode MS" panose="020B0604020202020204" pitchFamily="34" charset="-128"/>
                <a:ea typeface="Arial Unicode MS" panose="020B0604020202020204" pitchFamily="34" charset="-128"/>
                <a:cs typeface="Arial Unicode MS" panose="020B0604020202020204" pitchFamily="34" charset="-128"/>
              </a:rPr>
              <a:t>– After all necessary details have been filed. Click on this button.</a:t>
            </a:r>
          </a:p>
          <a:p>
            <a:endParaRPr lang="en-IN" sz="1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 name="TextBox 2">
            <a:extLst>
              <a:ext uri="{FF2B5EF4-FFF2-40B4-BE49-F238E27FC236}">
                <a16:creationId xmlns:a16="http://schemas.microsoft.com/office/drawing/2014/main" id="{10C17953-BEDC-54B5-53FD-BB1A25ED77E3}"/>
              </a:ext>
            </a:extLst>
          </p:cNvPr>
          <p:cNvSpPr txBox="1"/>
          <p:nvPr/>
        </p:nvSpPr>
        <p:spPr>
          <a:xfrm>
            <a:off x="3802931" y="5919637"/>
            <a:ext cx="6094428" cy="307777"/>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IN" sz="1400" b="1" dirty="0">
                <a:latin typeface="Arial Unicode MS" panose="020B0604020202020204" pitchFamily="34" charset="-128"/>
                <a:ea typeface="Arial Unicode MS" panose="020B0604020202020204" pitchFamily="34" charset="-128"/>
                <a:cs typeface="Arial Unicode MS" panose="020B0604020202020204" pitchFamily="34" charset="-128"/>
              </a:rPr>
              <a:t>*Note: Only enrolled (Facial AI Recognition) staff can apply for leaves</a:t>
            </a:r>
          </a:p>
        </p:txBody>
      </p:sp>
    </p:spTree>
    <p:extLst>
      <p:ext uri="{BB962C8B-B14F-4D97-AF65-F5344CB8AC3E}">
        <p14:creationId xmlns:p14="http://schemas.microsoft.com/office/powerpoint/2010/main" val="3548902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7ED194-0811-1EA1-8205-B103DA986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049" y="373583"/>
            <a:ext cx="2971393" cy="6110833"/>
          </a:xfrm>
          <a:prstGeom prst="rect">
            <a:avLst/>
          </a:prstGeom>
        </p:spPr>
      </p:pic>
      <p:sp>
        <p:nvSpPr>
          <p:cNvPr id="5" name="TextBox 4">
            <a:extLst>
              <a:ext uri="{FF2B5EF4-FFF2-40B4-BE49-F238E27FC236}">
                <a16:creationId xmlns:a16="http://schemas.microsoft.com/office/drawing/2014/main" id="{67F3827E-03CD-86DA-DF19-14733F02834D}"/>
              </a:ext>
            </a:extLst>
          </p:cNvPr>
          <p:cNvSpPr txBox="1"/>
          <p:nvPr/>
        </p:nvSpPr>
        <p:spPr>
          <a:xfrm>
            <a:off x="4338688" y="1291473"/>
            <a:ext cx="7152586" cy="3108543"/>
          </a:xfrm>
          <a:prstGeom prst="rect">
            <a:avLst/>
          </a:prstGeom>
          <a:noFill/>
        </p:spPr>
        <p:txBody>
          <a:bodyPr wrap="square">
            <a:spAutoFit/>
          </a:bodyPr>
          <a:lstStyle/>
          <a:p>
            <a:r>
              <a:rPr lang="en-IN" sz="1400" b="1" dirty="0">
                <a:latin typeface="Arial Unicode MS" panose="020B0604020202020204" pitchFamily="34" charset="-128"/>
                <a:ea typeface="Arial Unicode MS" panose="020B0604020202020204" pitchFamily="34" charset="-128"/>
                <a:cs typeface="Arial Unicode MS" panose="020B0604020202020204" pitchFamily="34" charset="-128"/>
              </a:rPr>
              <a:t>Display card after applying for leave:</a:t>
            </a:r>
          </a:p>
          <a:p>
            <a:endParaRPr lang="en-IN" b="1"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IN" dirty="0">
                <a:latin typeface="Arial Unicode MS" panose="020B0604020202020204" pitchFamily="34" charset="-128"/>
                <a:ea typeface="Arial Unicode MS" panose="020B0604020202020204" pitchFamily="34" charset="-128"/>
                <a:cs typeface="Arial Unicode MS" panose="020B0604020202020204" pitchFamily="34" charset="-128"/>
              </a:rPr>
              <a:t>After the leave has been applied the school can check and stay updated on all the relevant information such as number of staffs on leaves.</a:t>
            </a:r>
          </a:p>
          <a:p>
            <a:endParaRPr lang="en-IN" sz="14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IN" dirty="0">
                <a:latin typeface="Arial Unicode MS" panose="020B0604020202020204" pitchFamily="34" charset="-128"/>
                <a:ea typeface="Arial Unicode MS" panose="020B0604020202020204" pitchFamily="34" charset="-128"/>
                <a:cs typeface="Arial Unicode MS" panose="020B0604020202020204" pitchFamily="34" charset="-128"/>
              </a:rPr>
              <a:t>Each staff has their own card for the leave order which displays the following:</a:t>
            </a:r>
          </a:p>
          <a:p>
            <a:pPr marL="342900" indent="-342900">
              <a:buAutoNum type="arabicPeriod"/>
            </a:pPr>
            <a:r>
              <a:rPr lang="en-IN" dirty="0">
                <a:latin typeface="Arial Unicode MS" panose="020B0604020202020204" pitchFamily="34" charset="-128"/>
                <a:ea typeface="Arial Unicode MS" panose="020B0604020202020204" pitchFamily="34" charset="-128"/>
                <a:cs typeface="Arial Unicode MS" panose="020B0604020202020204" pitchFamily="34" charset="-128"/>
              </a:rPr>
              <a:t>Name – Name of the staff on leave</a:t>
            </a:r>
          </a:p>
          <a:p>
            <a:pPr marL="342900" indent="-342900">
              <a:buAutoNum type="arabicPeriod"/>
            </a:pPr>
            <a:r>
              <a:rPr lang="en-IN" sz="1400" dirty="0">
                <a:latin typeface="Arial Unicode MS" panose="020B0604020202020204" pitchFamily="34" charset="-128"/>
                <a:ea typeface="Arial Unicode MS" panose="020B0604020202020204" pitchFamily="34" charset="-128"/>
                <a:cs typeface="Arial Unicode MS" panose="020B0604020202020204" pitchFamily="34" charset="-128"/>
              </a:rPr>
              <a:t>Staff code- The code of the staff on leave</a:t>
            </a:r>
          </a:p>
          <a:p>
            <a:pPr marL="342900" indent="-342900">
              <a:buAutoNum type="arabicPeriod"/>
            </a:pPr>
            <a:r>
              <a:rPr lang="en-IN" dirty="0">
                <a:latin typeface="Arial Unicode MS" panose="020B0604020202020204" pitchFamily="34" charset="-128"/>
                <a:ea typeface="Arial Unicode MS" panose="020B0604020202020204" pitchFamily="34" charset="-128"/>
                <a:cs typeface="Arial Unicode MS" panose="020B0604020202020204" pitchFamily="34" charset="-128"/>
              </a:rPr>
              <a:t>Leave type- The selected leave type from the p</a:t>
            </a:r>
          </a:p>
          <a:p>
            <a:pPr marL="342900" indent="-342900">
              <a:buAutoNum type="arabicPeriod"/>
            </a:pPr>
            <a:r>
              <a:rPr lang="en-IN" sz="1400" dirty="0">
                <a:latin typeface="Arial Unicode MS" panose="020B0604020202020204" pitchFamily="34" charset="-128"/>
                <a:ea typeface="Arial Unicode MS" panose="020B0604020202020204" pitchFamily="34" charset="-128"/>
                <a:cs typeface="Arial Unicode MS" panose="020B0604020202020204" pitchFamily="34" charset="-128"/>
              </a:rPr>
              <a:t>From Date- The date from which the leave has started</a:t>
            </a:r>
          </a:p>
          <a:p>
            <a:pPr marL="342900" indent="-342900">
              <a:buAutoNum type="arabicPeriod"/>
            </a:pPr>
            <a:r>
              <a:rPr lang="en-IN" dirty="0">
                <a:latin typeface="Arial Unicode MS" panose="020B0604020202020204" pitchFamily="34" charset="-128"/>
                <a:ea typeface="Arial Unicode MS" panose="020B0604020202020204" pitchFamily="34" charset="-128"/>
                <a:cs typeface="Arial Unicode MS" panose="020B0604020202020204" pitchFamily="34" charset="-128"/>
              </a:rPr>
              <a:t>To date- the date up to which the staff will be on leave</a:t>
            </a:r>
          </a:p>
          <a:p>
            <a:pPr marL="342900" indent="-342900">
              <a:buAutoNum type="arabicPeriod"/>
            </a:pPr>
            <a:r>
              <a:rPr lang="en-IN" sz="1400" dirty="0">
                <a:latin typeface="Arial Unicode MS" panose="020B0604020202020204" pitchFamily="34" charset="-128"/>
                <a:ea typeface="Arial Unicode MS" panose="020B0604020202020204" pitchFamily="34" charset="-128"/>
                <a:cs typeface="Arial Unicode MS" panose="020B0604020202020204" pitchFamily="34" charset="-128"/>
              </a:rPr>
              <a:t>Status- The status of the leave from the approving authority</a:t>
            </a:r>
          </a:p>
          <a:p>
            <a:pPr marL="342900" indent="-342900">
              <a:buAutoNum type="arabicPeriod"/>
            </a:pPr>
            <a:r>
              <a:rPr lang="en-IN" dirty="0">
                <a:latin typeface="Arial Unicode MS" panose="020B0604020202020204" pitchFamily="34" charset="-128"/>
                <a:ea typeface="Arial Unicode MS" panose="020B0604020202020204" pitchFamily="34" charset="-128"/>
                <a:cs typeface="Arial Unicode MS" panose="020B0604020202020204" pitchFamily="34" charset="-128"/>
              </a:rPr>
              <a:t>No of days – The count of days during the period of leaves.</a:t>
            </a:r>
            <a:endParaRPr lang="en-IN" sz="14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sz="14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extBox 5">
            <a:extLst>
              <a:ext uri="{FF2B5EF4-FFF2-40B4-BE49-F238E27FC236}">
                <a16:creationId xmlns:a16="http://schemas.microsoft.com/office/drawing/2014/main" id="{01E75733-FC77-79F4-BFE7-1951997F444D}"/>
              </a:ext>
            </a:extLst>
          </p:cNvPr>
          <p:cNvSpPr txBox="1"/>
          <p:nvPr/>
        </p:nvSpPr>
        <p:spPr>
          <a:xfrm>
            <a:off x="4178433" y="5875240"/>
            <a:ext cx="5172957" cy="307777"/>
          </a:xfrm>
          <a:prstGeom prst="rect">
            <a:avLst/>
          </a:prstGeom>
          <a:noFill/>
        </p:spPr>
        <p:txBody>
          <a:bodyPr wrap="square">
            <a:spAutoFit/>
          </a:bodyPr>
          <a:lstStyle/>
          <a:p>
            <a:r>
              <a:rPr lang="en-US" b="1" dirty="0">
                <a:latin typeface="Arial Unicode MS" panose="020B0604020202020204" pitchFamily="34" charset="-128"/>
                <a:ea typeface="Arial Unicode MS" panose="020B0604020202020204" pitchFamily="34" charset="-128"/>
                <a:cs typeface="Arial Unicode MS" panose="020B0604020202020204" pitchFamily="34" charset="-128"/>
              </a:rPr>
              <a:t>*Note – for approving authorities refer to slide 4</a:t>
            </a:r>
            <a:endParaRPr lang="en-IN" sz="14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08611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EA18D9-AEAF-269E-E701-D39AC270B1C5}"/>
              </a:ext>
            </a:extLst>
          </p:cNvPr>
          <p:cNvSpPr txBox="1"/>
          <p:nvPr/>
        </p:nvSpPr>
        <p:spPr>
          <a:xfrm>
            <a:off x="1963271" y="2680447"/>
            <a:ext cx="9986682" cy="707886"/>
          </a:xfrm>
          <a:prstGeom prst="rect">
            <a:avLst/>
          </a:prstGeom>
          <a:noFill/>
        </p:spPr>
        <p:txBody>
          <a:bodyPr wrap="square" rtlCol="0">
            <a:spAutoFit/>
          </a:bodyPr>
          <a:lstStyle/>
          <a:p>
            <a:r>
              <a:rPr lang="en-US" sz="2000" dirty="0">
                <a:latin typeface="Arial Unicode MS" panose="020B0604020202020204" pitchFamily="34" charset="-128"/>
                <a:ea typeface="Arial Unicode MS" panose="020B0604020202020204" pitchFamily="34" charset="-128"/>
                <a:cs typeface="Arial Unicode MS" panose="020B0604020202020204" pitchFamily="34" charset="-128"/>
              </a:rPr>
              <a:t>For Director Elementary , Director Secondary and Inspector of schools logins.</a:t>
            </a:r>
          </a:p>
          <a:p>
            <a:r>
              <a:rPr lang="en-US" sz="2000" dirty="0">
                <a:latin typeface="Arial Unicode MS" panose="020B0604020202020204" pitchFamily="34" charset="-128"/>
                <a:ea typeface="Arial Unicode MS" panose="020B0604020202020204" pitchFamily="34" charset="-128"/>
                <a:cs typeface="Arial Unicode MS" panose="020B0604020202020204" pitchFamily="34" charset="-128"/>
              </a:rPr>
              <a:t>It follows the same mechanism as of Deputy-Inspector login.</a:t>
            </a:r>
            <a:endParaRPr lang="en-IN" sz="20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5863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947D4C-DDE1-D5F3-C39F-0417875FC57F}"/>
              </a:ext>
            </a:extLst>
          </p:cNvPr>
          <p:cNvPicPr>
            <a:picLocks noChangeAspect="1"/>
          </p:cNvPicPr>
          <p:nvPr/>
        </p:nvPicPr>
        <p:blipFill>
          <a:blip r:embed="rId2"/>
          <a:stretch>
            <a:fillRect/>
          </a:stretch>
        </p:blipFill>
        <p:spPr>
          <a:xfrm>
            <a:off x="1129553" y="1765012"/>
            <a:ext cx="9502588" cy="4500364"/>
          </a:xfrm>
          <a:prstGeom prst="rect">
            <a:avLst/>
          </a:prstGeom>
        </p:spPr>
      </p:pic>
      <p:sp>
        <p:nvSpPr>
          <p:cNvPr id="4" name="TextBox 3">
            <a:extLst>
              <a:ext uri="{FF2B5EF4-FFF2-40B4-BE49-F238E27FC236}">
                <a16:creationId xmlns:a16="http://schemas.microsoft.com/office/drawing/2014/main" id="{D24979D7-770D-911D-FA17-2B989CE1D935}"/>
              </a:ext>
            </a:extLst>
          </p:cNvPr>
          <p:cNvSpPr txBox="1"/>
          <p:nvPr/>
        </p:nvSpPr>
        <p:spPr>
          <a:xfrm>
            <a:off x="1021976" y="592624"/>
            <a:ext cx="10425953" cy="584775"/>
          </a:xfrm>
          <a:prstGeom prst="rect">
            <a:avLst/>
          </a:prstGeom>
          <a:noFill/>
        </p:spPr>
        <p:txBody>
          <a:bodyPr wrap="square" rtlCol="0">
            <a:spAutoFit/>
          </a:bodyPr>
          <a:lstStyle/>
          <a:p>
            <a:r>
              <a:rPr lang="en-US" sz="1600" dirty="0">
                <a:latin typeface="Arial Unicode MS" panose="020B0604020202020204" pitchFamily="34" charset="-128"/>
                <a:ea typeface="Arial Unicode MS" panose="020B0604020202020204" pitchFamily="34" charset="-128"/>
                <a:cs typeface="Arial Unicode MS" panose="020B0604020202020204" pitchFamily="34" charset="-128"/>
              </a:rPr>
              <a:t>State Login :- Under “Approvals” click on “Teacher and Staff Leaves” , The State Administration can “View” all the details of the type of leave taken as well as if its approved/pending/declined.</a:t>
            </a:r>
            <a:endParaRPr lang="en-IN" sz="1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Oval 4">
            <a:extLst>
              <a:ext uri="{FF2B5EF4-FFF2-40B4-BE49-F238E27FC236}">
                <a16:creationId xmlns:a16="http://schemas.microsoft.com/office/drawing/2014/main" id="{9AF8F9DB-535E-2F57-C57B-7BC3356A98B7}"/>
              </a:ext>
            </a:extLst>
          </p:cNvPr>
          <p:cNvSpPr/>
          <p:nvPr/>
        </p:nvSpPr>
        <p:spPr>
          <a:xfrm>
            <a:off x="1129553" y="4984458"/>
            <a:ext cx="1640541" cy="25989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79CD9D7E-AC1D-586A-C2E8-7576F6B57BEB}"/>
              </a:ext>
            </a:extLst>
          </p:cNvPr>
          <p:cNvSpPr txBox="1"/>
          <p:nvPr/>
        </p:nvSpPr>
        <p:spPr>
          <a:xfrm>
            <a:off x="1129553" y="6427694"/>
            <a:ext cx="7754471" cy="369332"/>
          </a:xfrm>
          <a:prstGeom prst="rect">
            <a:avLst/>
          </a:prstGeom>
          <a:noFill/>
        </p:spPr>
        <p:txBody>
          <a:bodyPr wrap="square" rtlCol="0">
            <a:spAutoFit/>
          </a:bodyPr>
          <a:lstStyle/>
          <a:p>
            <a:r>
              <a:rPr lang="en-US" dirty="0"/>
              <a:t>Screenshot Attached in the next page.</a:t>
            </a:r>
            <a:endParaRPr lang="en-IN" dirty="0"/>
          </a:p>
        </p:txBody>
      </p:sp>
    </p:spTree>
    <p:extLst>
      <p:ext uri="{BB962C8B-B14F-4D97-AF65-F5344CB8AC3E}">
        <p14:creationId xmlns:p14="http://schemas.microsoft.com/office/powerpoint/2010/main" val="403936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C8DE13-C6A2-E085-0122-42A7F78B8249}"/>
              </a:ext>
            </a:extLst>
          </p:cNvPr>
          <p:cNvPicPr>
            <a:picLocks noChangeAspect="1"/>
          </p:cNvPicPr>
          <p:nvPr/>
        </p:nvPicPr>
        <p:blipFill>
          <a:blip r:embed="rId2"/>
          <a:stretch>
            <a:fillRect/>
          </a:stretch>
        </p:blipFill>
        <p:spPr>
          <a:xfrm>
            <a:off x="367553" y="740721"/>
            <a:ext cx="11250706" cy="5376557"/>
          </a:xfrm>
          <a:prstGeom prst="rect">
            <a:avLst/>
          </a:prstGeom>
        </p:spPr>
      </p:pic>
    </p:spTree>
    <p:extLst>
      <p:ext uri="{BB962C8B-B14F-4D97-AF65-F5344CB8AC3E}">
        <p14:creationId xmlns:p14="http://schemas.microsoft.com/office/powerpoint/2010/main" val="366833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ECBB6E-3A48-CD24-03D1-188BF8F082D5}"/>
              </a:ext>
            </a:extLst>
          </p:cNvPr>
          <p:cNvSpPr txBox="1"/>
          <p:nvPr/>
        </p:nvSpPr>
        <p:spPr>
          <a:xfrm>
            <a:off x="4815167" y="2867025"/>
            <a:ext cx="3500158" cy="646331"/>
          </a:xfrm>
          <a:prstGeom prst="rect">
            <a:avLst/>
          </a:prstGeom>
          <a:noFill/>
        </p:spPr>
        <p:txBody>
          <a:bodyPr wrap="square" rtlCol="0">
            <a:spAutoFit/>
          </a:bodyPr>
          <a:lstStyle/>
          <a:p>
            <a:r>
              <a:rPr lang="en-US" sz="3600" i="1" dirty="0">
                <a:latin typeface="Arial Unicode MS" panose="020B0604020202020204" pitchFamily="34" charset="-128"/>
                <a:ea typeface="Arial Unicode MS" panose="020B0604020202020204" pitchFamily="34" charset="-128"/>
                <a:cs typeface="Arial Unicode MS" panose="020B0604020202020204" pitchFamily="34" charset="-128"/>
              </a:rPr>
              <a:t>Thank You</a:t>
            </a:r>
          </a:p>
        </p:txBody>
      </p:sp>
    </p:spTree>
    <p:extLst>
      <p:ext uri="{BB962C8B-B14F-4D97-AF65-F5344CB8AC3E}">
        <p14:creationId xmlns:p14="http://schemas.microsoft.com/office/powerpoint/2010/main" val="968621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rporate Strategy Review Meeting by Slidesgo">
  <a:themeElements>
    <a:clrScheme name="Simple Light">
      <a:dk1>
        <a:srgbClr val="311A0D"/>
      </a:dk1>
      <a:lt1>
        <a:srgbClr val="EEE1CE"/>
      </a:lt1>
      <a:dk2>
        <a:srgbClr val="D5BB96"/>
      </a:dk2>
      <a:lt2>
        <a:srgbClr val="B89E7A"/>
      </a:lt2>
      <a:accent1>
        <a:srgbClr val="927A59"/>
      </a:accent1>
      <a:accent2>
        <a:srgbClr val="FFFFFF"/>
      </a:accent2>
      <a:accent3>
        <a:srgbClr val="4B3F2F"/>
      </a:accent3>
      <a:accent4>
        <a:srgbClr val="FFFFFF"/>
      </a:accent4>
      <a:accent5>
        <a:srgbClr val="FFFFFF"/>
      </a:accent5>
      <a:accent6>
        <a:srgbClr val="FFFFFF"/>
      </a:accent6>
      <a:hlink>
        <a:srgbClr val="311A0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orporate Strategy Review Meeting by Slidesgo">
  <a:themeElements>
    <a:clrScheme name="Simple Light">
      <a:dk1>
        <a:srgbClr val="311A0D"/>
      </a:dk1>
      <a:lt1>
        <a:srgbClr val="EEE1CE"/>
      </a:lt1>
      <a:dk2>
        <a:srgbClr val="D5BB96"/>
      </a:dk2>
      <a:lt2>
        <a:srgbClr val="B89E7A"/>
      </a:lt2>
      <a:accent1>
        <a:srgbClr val="927A59"/>
      </a:accent1>
      <a:accent2>
        <a:srgbClr val="FFFFFF"/>
      </a:accent2>
      <a:accent3>
        <a:srgbClr val="4B3F2F"/>
      </a:accent3>
      <a:accent4>
        <a:srgbClr val="FFFFFF"/>
      </a:accent4>
      <a:accent5>
        <a:srgbClr val="FFFFFF"/>
      </a:accent5>
      <a:accent6>
        <a:srgbClr val="FFFFFF"/>
      </a:accent6>
      <a:hlink>
        <a:srgbClr val="311A0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Corporate Strategy Review Meeting by Slidesgo</Template>
  <TotalTime>94</TotalTime>
  <Words>902</Words>
  <Application>Microsoft Office PowerPoint</Application>
  <PresentationFormat>Widescreen</PresentationFormat>
  <Paragraphs>66</Paragraphs>
  <Slides>14</Slides>
  <Notes>1</Notes>
  <HiddenSlides>0</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14</vt:i4>
      </vt:variant>
    </vt:vector>
  </HeadingPairs>
  <TitlesOfParts>
    <vt:vector size="32" baseType="lpstr">
      <vt:lpstr>Arial</vt:lpstr>
      <vt:lpstr>Arial Unicode MS</vt:lpstr>
      <vt:lpstr>Calibri</vt:lpstr>
      <vt:lpstr>Nunito Light</vt:lpstr>
      <vt:lpstr>Open Sans</vt:lpstr>
      <vt:lpstr>Proxima Nova</vt:lpstr>
      <vt:lpstr>Proxima Nova Semibold</vt:lpstr>
      <vt:lpstr>PT Sans</vt:lpstr>
      <vt:lpstr>Rubik</vt:lpstr>
      <vt:lpstr>Rubik SemiBold</vt:lpstr>
      <vt:lpstr>Corporate Strategy Review Meeting by Slidesgo</vt:lpstr>
      <vt:lpstr>Slidesgo Final Pages</vt:lpstr>
      <vt:lpstr>1_Slidesgo Final Pages</vt:lpstr>
      <vt:lpstr>2_Slidesgo Final Pages</vt:lpstr>
      <vt:lpstr>1_Corporate Strategy Review Meeting by Slidesgo</vt:lpstr>
      <vt:lpstr>3_Slidesgo Final Pages</vt:lpstr>
      <vt:lpstr>4_Slidesgo Final Pages</vt:lpstr>
      <vt:lpstr>5_Slidesgo Final Pages</vt:lpstr>
      <vt:lpstr>PowerPoint Presentation</vt:lpstr>
      <vt:lpstr>Important Note:-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ansu sharma</dc:creator>
  <cp:lastModifiedBy>Tridip Pathak</cp:lastModifiedBy>
  <cp:revision>12</cp:revision>
  <dcterms:created xsi:type="dcterms:W3CDTF">2024-01-06T05:36:47Z</dcterms:created>
  <dcterms:modified xsi:type="dcterms:W3CDTF">2024-01-06T09:09:41Z</dcterms:modified>
</cp:coreProperties>
</file>